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540" y="2204720"/>
            <a:ext cx="11678285" cy="2216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6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2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19852" y="1198059"/>
            <a:ext cx="1455541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437" y="2039001"/>
            <a:ext cx="822697" cy="43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15597" y="3711843"/>
            <a:ext cx="1265688" cy="424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43633" y="5475108"/>
            <a:ext cx="1509785" cy="262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07109" y="5375642"/>
            <a:ext cx="1075835" cy="3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2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53743" y="1243332"/>
            <a:ext cx="1223700" cy="37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2922" y="3390734"/>
            <a:ext cx="1068801" cy="37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58533" y="4111703"/>
            <a:ext cx="1332129" cy="37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47367" y="5545889"/>
            <a:ext cx="1270169" cy="37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59095" y="2868585"/>
            <a:ext cx="2062290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84561" y="5309560"/>
            <a:ext cx="1009205" cy="34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81904" y="1276784"/>
            <a:ext cx="1600000" cy="27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58355" y="3648075"/>
            <a:ext cx="130492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81904" y="5629490"/>
            <a:ext cx="1638095" cy="38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2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083435" y="6085840"/>
            <a:ext cx="810323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4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9465" y="1844040"/>
            <a:ext cx="2794635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77085" y="5497830"/>
            <a:ext cx="285877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8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65655" y="1187450"/>
            <a:ext cx="5818505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72205" y="4063365"/>
            <a:ext cx="550926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319530" y="4786630"/>
            <a:ext cx="4649470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