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2847975"/>
            <a:ext cx="64579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2857" y="1324626"/>
            <a:ext cx="847619" cy="371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05714" y="4336242"/>
            <a:ext cx="990476" cy="27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920000" y="3839764"/>
            <a:ext cx="371428" cy="3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1904" y="2308599"/>
            <a:ext cx="409523" cy="362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7665" y="4035230"/>
            <a:ext cx="319018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2143733"/>
            <a:ext cx="295237" cy="36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05714" y="4087096"/>
            <a:ext cx="352380" cy="3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6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2202742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24761" y="2202742"/>
            <a:ext cx="1780952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24761" y="4149031"/>
            <a:ext cx="1895238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39047" y="5217583"/>
            <a:ext cx="1266666" cy="27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4900" y="1141967"/>
            <a:ext cx="1490888" cy="462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71516" y="2114557"/>
            <a:ext cx="849240" cy="36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55460" y="3087147"/>
            <a:ext cx="1887199" cy="4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32468" y="4059737"/>
            <a:ext cx="1868328" cy="4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726" y="2149971"/>
            <a:ext cx="1000462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4984" y="3105333"/>
            <a:ext cx="1306159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3170" y="5962144"/>
            <a:ext cx="1306159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7633" y="4473495"/>
            <a:ext cx="722577" cy="324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94885" y="5310279"/>
            <a:ext cx="673864" cy="3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4502" y="2061944"/>
            <a:ext cx="429570" cy="27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7792" y="5299955"/>
            <a:ext cx="883006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9203" y="3264631"/>
            <a:ext cx="842043" cy="27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07430" y="2239010"/>
            <a:ext cx="171704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19830" y="4070350"/>
            <a:ext cx="202565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9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4027" y="1139685"/>
            <a:ext cx="1792636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5470" y="3517265"/>
            <a:ext cx="244919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41475" y="5356860"/>
            <a:ext cx="300672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0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1730" y="1321950"/>
            <a:ext cx="1407237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73974" y="3223034"/>
            <a:ext cx="132223" cy="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5074" y="3213576"/>
            <a:ext cx="2927810" cy="46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5465" y="6010275"/>
            <a:ext cx="28956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3188398"/>
            <a:ext cx="2466666" cy="37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5514" y="1987491"/>
            <a:ext cx="1846757" cy="29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2845" y="2803213"/>
            <a:ext cx="116462" cy="5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69466" y="2886450"/>
            <a:ext cx="1281083" cy="31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48892" y="5341942"/>
            <a:ext cx="116462" cy="66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90836" y="5341942"/>
            <a:ext cx="1023203" cy="33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2380" y="1315336"/>
            <a:ext cx="809523" cy="38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423" y="2617714"/>
            <a:ext cx="457798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6784" y="3347552"/>
            <a:ext cx="100143" cy="5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49344" y="3426260"/>
            <a:ext cx="944208" cy="20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92964" y="5572844"/>
            <a:ext cx="386267" cy="2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