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3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71800" y="2943225"/>
            <a:ext cx="62484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210"/>
            <a:ext cx="10800000" cy="534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048825"/>
            <a:ext cx="10800000" cy="80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2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0186" y="1134799"/>
            <a:ext cx="325287" cy="29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0186" y="2568985"/>
            <a:ext cx="325287" cy="302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3420" y="4018675"/>
            <a:ext cx="294307" cy="29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675" y="5452861"/>
            <a:ext cx="286562" cy="31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6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5184" y="1161592"/>
            <a:ext cx="306610" cy="35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7148" y="2831811"/>
            <a:ext cx="333663" cy="36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5184" y="4529115"/>
            <a:ext cx="306610" cy="34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9112" y="6199335"/>
            <a:ext cx="378753" cy="35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2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5094" y="1263533"/>
            <a:ext cx="326695" cy="35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3924" y="2915558"/>
            <a:ext cx="335525" cy="33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3924" y="4567582"/>
            <a:ext cx="335525" cy="33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7435" y="5389177"/>
            <a:ext cx="370843" cy="33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86316"/>
            <a:ext cx="323809" cy="37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3057916"/>
            <a:ext cx="400000" cy="37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3943717"/>
            <a:ext cx="361904" cy="37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21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0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9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58095" y="1267801"/>
            <a:ext cx="409523" cy="36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6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17133" y="2036644"/>
            <a:ext cx="345696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4761" y="2145518"/>
            <a:ext cx="352380" cy="381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5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41644" y="1287822"/>
            <a:ext cx="1864488" cy="293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68987" y="2784219"/>
            <a:ext cx="1187859" cy="210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3567" y="3491060"/>
            <a:ext cx="676628" cy="278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44726" y="4822026"/>
            <a:ext cx="819472" cy="293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27146" y="5521347"/>
            <a:ext cx="781882" cy="360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96980" y="5521347"/>
            <a:ext cx="496194" cy="293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15238" y="2126416"/>
            <a:ext cx="123809" cy="76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39047" y="2174120"/>
            <a:ext cx="1752380" cy="410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29523" y="3023236"/>
            <a:ext cx="1923808" cy="4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86666" y="4807335"/>
            <a:ext cx="1600000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05714" y="2269526"/>
            <a:ext cx="504761" cy="33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81904" y="2231363"/>
            <a:ext cx="1228571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43809" y="4005922"/>
            <a:ext cx="1485714" cy="467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24761" y="1181619"/>
            <a:ext cx="1428571" cy="371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077267"/>
            <a:ext cx="1009523" cy="371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15238" y="3868562"/>
            <a:ext cx="914285" cy="371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00952" y="2315799"/>
            <a:ext cx="133333" cy="76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48571" y="2315799"/>
            <a:ext cx="1904761" cy="466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9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5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