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6" r:id="rId5"/>
    <p:sldId id="385" r:id="rId6"/>
    <p:sldId id="384" r:id="rId7"/>
    <p:sldId id="383" r:id="rId8"/>
    <p:sldId id="382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8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7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24225" y="2876550"/>
            <a:ext cx="5543550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338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8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73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6885" y="1294420"/>
            <a:ext cx="321949" cy="348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4288" y="2122257"/>
            <a:ext cx="295845" cy="331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76885" y="3743074"/>
            <a:ext cx="321949" cy="348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59482" y="5381319"/>
            <a:ext cx="365456" cy="339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5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9523" y="1267444"/>
            <a:ext cx="352380" cy="381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9523" y="3049642"/>
            <a:ext cx="352380" cy="381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9047" y="4850900"/>
            <a:ext cx="361904" cy="362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8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7286" y="1245445"/>
            <a:ext cx="378742" cy="335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6093" y="2894940"/>
            <a:ext cx="369934" cy="335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83709" y="3706456"/>
            <a:ext cx="325894" cy="352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01325" y="5338309"/>
            <a:ext cx="299470" cy="335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4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229597"/>
            <a:ext cx="361904" cy="362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2994614"/>
            <a:ext cx="323809" cy="362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9047" y="3872353"/>
            <a:ext cx="361904" cy="362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10476" y="4759632"/>
            <a:ext cx="400000" cy="362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4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750" y="4293050"/>
            <a:ext cx="10800000" cy="2435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08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70345" y="3697161"/>
            <a:ext cx="123713" cy="61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78734" y="3697161"/>
            <a:ext cx="1449219" cy="424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80974" y="4502322"/>
            <a:ext cx="1731993" cy="433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97521" y="5404811"/>
            <a:ext cx="1025057" cy="256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2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8875" y="1172824"/>
            <a:ext cx="1431943" cy="438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68875" y="2103917"/>
            <a:ext cx="1596115" cy="346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83602" y="2834187"/>
            <a:ext cx="1295133" cy="365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93092" y="4504678"/>
            <a:ext cx="939428" cy="356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983317" y="5435771"/>
            <a:ext cx="1158323" cy="264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444952" y="6192842"/>
            <a:ext cx="1185904" cy="332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4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43809" y="1296351"/>
            <a:ext cx="819047" cy="419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15238" y="2984885"/>
            <a:ext cx="2276190" cy="381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8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84611" y="5386534"/>
            <a:ext cx="263460" cy="255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76771" y="6098839"/>
            <a:ext cx="122948" cy="61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22093" y="6186778"/>
            <a:ext cx="1168008" cy="255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03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64773" y="2519234"/>
            <a:ext cx="727193" cy="298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41145" y="4610297"/>
            <a:ext cx="620027" cy="306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17516" y="5391574"/>
            <a:ext cx="1010415" cy="22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38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52145" y="1183053"/>
            <a:ext cx="1933015" cy="422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27831" y="3654137"/>
            <a:ext cx="123010" cy="61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82246" y="3654137"/>
            <a:ext cx="1695781" cy="342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58409" y="4480763"/>
            <a:ext cx="1871510" cy="334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41706" y="6134015"/>
            <a:ext cx="123010" cy="61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819957" y="6221954"/>
            <a:ext cx="1291605" cy="255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4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04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75097" y="2048140"/>
            <a:ext cx="1904855" cy="344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18706" y="4535614"/>
            <a:ext cx="123462" cy="70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27525" y="4632643"/>
            <a:ext cx="1825486" cy="326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63854" y="5364771"/>
            <a:ext cx="1340453" cy="423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5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81904" y="1286840"/>
            <a:ext cx="133333" cy="76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86666" y="1334544"/>
            <a:ext cx="990476" cy="324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91428" y="1334544"/>
            <a:ext cx="904761" cy="324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300952" y="3967759"/>
            <a:ext cx="1952380" cy="457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76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20000" y="1288075"/>
            <a:ext cx="1809523" cy="373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556200"/>
            <a:ext cx="10800000" cy="4731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6491434" y="2910720"/>
            <a:ext cx="1428571" cy="333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5139053" y="4675411"/>
            <a:ext cx="1142857" cy="381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6424767" y="4675411"/>
            <a:ext cx="1304761" cy="381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7920005" y="4675411"/>
            <a:ext cx="1257142" cy="457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87180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69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2023-12-07T02:16:54Z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