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30" r:id="rId4"/>
    <p:sldId id="428" r:id="rId5"/>
    <p:sldId id="427" r:id="rId6"/>
    <p:sldId id="426" r:id="rId7"/>
    <p:sldId id="425" r:id="rId8"/>
    <p:sldId id="424" r:id="rId9"/>
    <p:sldId id="422" r:id="rId10"/>
    <p:sldId id="420" r:id="rId11"/>
    <p:sldId id="419" r:id="rId12"/>
    <p:sldId id="418" r:id="rId13"/>
    <p:sldId id="416" r:id="rId14"/>
    <p:sldId id="415" r:id="rId15"/>
    <p:sldId id="414" r:id="rId16"/>
    <p:sldId id="413" r:id="rId17"/>
    <p:sldId id="412" r:id="rId18"/>
    <p:sldId id="411" r:id="rId19"/>
    <p:sldId id="410" r:id="rId20"/>
    <p:sldId id="408" r:id="rId21"/>
    <p:sldId id="407" r:id="rId22"/>
    <p:sldId id="406" r:id="rId23"/>
    <p:sldId id="405" r:id="rId24"/>
    <p:sldId id="404" r:id="rId25"/>
    <p:sldId id="403" r:id="rId26"/>
    <p:sldId id="401" r:id="rId27"/>
    <p:sldId id="400" r:id="rId28"/>
    <p:sldId id="399" r:id="rId29"/>
    <p:sldId id="398" r:id="rId30"/>
    <p:sldId id="397" r:id="rId31"/>
    <p:sldId id="394" r:id="rId32"/>
    <p:sldId id="393" r:id="rId33"/>
    <p:sldId id="392" r:id="rId34"/>
    <p:sldId id="391" r:id="rId35"/>
    <p:sldId id="390" r:id="rId36"/>
    <p:sldId id="389" r:id="rId37"/>
    <p:sldId id="387" r:id="rId38"/>
    <p:sldId id="386" r:id="rId39"/>
    <p:sldId id="385" r:id="rId40"/>
    <p:sldId id="384" r:id="rId41"/>
    <p:sldId id="383" r:id="rId42"/>
    <p:sldId id="381" r:id="rId43"/>
    <p:sldId id="380" r:id="rId44"/>
    <p:sldId id="379" r:id="rId45"/>
    <p:sldId id="378" r:id="rId46"/>
    <p:sldId id="377" r:id="rId47"/>
    <p:sldId id="376" r:id="rId48"/>
    <p:sldId id="375" r:id="rId49"/>
    <p:sldId id="374" r:id="rId50"/>
    <p:sldId id="373" r:id="rId51"/>
    <p:sldId id="372" r:id="rId52"/>
    <p:sldId id="370" r:id="rId53"/>
    <p:sldId id="369" r:id="rId54"/>
    <p:sldId id="368" r:id="rId55"/>
    <p:sldId id="367" r:id="rId56"/>
    <p:sldId id="366" r:id="rId57"/>
    <p:sldId id="365" r:id="rId58"/>
    <p:sldId id="364" r:id="rId59"/>
  </p:sldIdLst>
  <p:sldSz cx="12192000" cy="6858000"/>
  <p:notesSz cx="6858000" cy="9144000"/>
  <p:custDataLst>
    <p:tags r:id="rId6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gs" Target="tags/tag19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17.png"/><Relationship Id="rId2" Type="http://schemas.openxmlformats.org/officeDocument/2006/relationships/tags" Target="../tags/tag7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25.png"/><Relationship Id="rId2" Type="http://schemas.openxmlformats.org/officeDocument/2006/relationships/tags" Target="../tags/tag9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1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tags" Target="../tags/tag13.xml"/><Relationship Id="rId3" Type="http://schemas.openxmlformats.org/officeDocument/2006/relationships/image" Target="../media/image38.png"/><Relationship Id="rId2" Type="http://schemas.openxmlformats.org/officeDocument/2006/relationships/tags" Target="../tags/tag12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tags" Target="../tags/tag14.xml"/><Relationship Id="rId1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tags" Target="../tags/tag15.xml"/><Relationship Id="rId1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63.png"/><Relationship Id="rId2" Type="http://schemas.openxmlformats.org/officeDocument/2006/relationships/tags" Target="../tags/tag16.xml"/><Relationship Id="rId1" Type="http://schemas.openxmlformats.org/officeDocument/2006/relationships/image" Target="../media/image62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13.png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060390"/>
            <a:ext cx="10800000" cy="2762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8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210148"/>
            <a:ext cx="266666" cy="285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3210592"/>
            <a:ext cx="266666" cy="295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7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829872"/>
            <a:ext cx="266666" cy="295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3164340"/>
            <a:ext cx="295238" cy="295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79080"/>
            <a:ext cx="10800000" cy="1268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205714" y="4498443"/>
            <a:ext cx="266666" cy="286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9523" y="5054395"/>
            <a:ext cx="266666" cy="286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67619" y="5054395"/>
            <a:ext cx="295238" cy="286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34285" y="5054395"/>
            <a:ext cx="247619" cy="286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43809" y="5054395"/>
            <a:ext cx="285714" cy="295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872380" y="5054395"/>
            <a:ext cx="333333" cy="286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4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1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0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7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7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72410"/>
            <a:ext cx="333333" cy="286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2441677"/>
            <a:ext cx="285714" cy="295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6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62634"/>
            <a:ext cx="285714" cy="295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96380"/>
            <a:ext cx="10800000" cy="1861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161901" y="3101373"/>
            <a:ext cx="295238" cy="286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7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086492"/>
            <a:ext cx="266666" cy="286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9" t="318" r="21783" b="-318"/>
          <a:stretch>
            <a:fillRect/>
          </a:stretch>
        </p:blipFill>
        <p:spPr>
          <a:xfrm>
            <a:off x="709295" y="404495"/>
            <a:ext cx="8472170" cy="2596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852870"/>
            <a:ext cx="10800000" cy="3763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161901" y="3072039"/>
            <a:ext cx="285714" cy="295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180949" y="4339410"/>
            <a:ext cx="266666" cy="285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7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5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15452"/>
            <a:ext cx="333333" cy="286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0" y="2764605"/>
            <a:ext cx="10800000" cy="1327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6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43485"/>
            <a:ext cx="266666" cy="285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6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91451"/>
            <a:ext cx="295238" cy="295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20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4780" y="1114003"/>
            <a:ext cx="275064" cy="27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5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91363"/>
            <a:ext cx="295238" cy="286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590"/>
            <a:ext cx="10800000" cy="2519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35" y="3069405"/>
            <a:ext cx="10800000" cy="3094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093275"/>
            <a:ext cx="10800000" cy="622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5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220267"/>
            <a:ext cx="285714" cy="305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2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7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8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91143"/>
            <a:ext cx="295238" cy="285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9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067302"/>
            <a:ext cx="266666" cy="285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9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43688"/>
            <a:ext cx="285714" cy="295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43987"/>
            <a:ext cx="295238" cy="286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510" y="2776670"/>
            <a:ext cx="10800000" cy="1304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8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14890"/>
            <a:ext cx="285714" cy="295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0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34285" y="3577372"/>
            <a:ext cx="266666" cy="295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1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00952" y="1067282"/>
            <a:ext cx="285714" cy="295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34285" y="3573202"/>
            <a:ext cx="333333" cy="285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86666" y="4821398"/>
            <a:ext cx="295237" cy="285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58095" y="2310267"/>
            <a:ext cx="247619" cy="286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6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34138"/>
            <a:ext cx="333333" cy="286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724850"/>
            <a:ext cx="10800000" cy="610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6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0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201043"/>
            <a:ext cx="285714" cy="295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8095" y="1830913"/>
            <a:ext cx="333333" cy="286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714" y="2451240"/>
            <a:ext cx="266666" cy="295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86666" y="3081110"/>
            <a:ext cx="295238" cy="286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58095" y="3701437"/>
            <a:ext cx="333333" cy="286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05714" y="4331307"/>
            <a:ext cx="266666" cy="286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8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91671"/>
            <a:ext cx="285714" cy="296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1822032"/>
            <a:ext cx="295238" cy="286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6666" y="3063651"/>
            <a:ext cx="285714" cy="296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58095" y="3694012"/>
            <a:ext cx="333333" cy="286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8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72259"/>
            <a:ext cx="266666" cy="286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1811182"/>
            <a:ext cx="295238" cy="286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8095" y="3079492"/>
            <a:ext cx="333333" cy="295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86666" y="4366875"/>
            <a:ext cx="295238" cy="286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05714" y="5005798"/>
            <a:ext cx="266666" cy="286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5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4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9047" y="1848753"/>
            <a:ext cx="1142857" cy="352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24761" y="3125764"/>
            <a:ext cx="1342857" cy="362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29523" y="3840509"/>
            <a:ext cx="800000" cy="285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10476" y="5031750"/>
            <a:ext cx="895238" cy="304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453333" y="5117520"/>
            <a:ext cx="952380" cy="219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6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9047" y="1781685"/>
            <a:ext cx="1380952" cy="361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62857" y="1781685"/>
            <a:ext cx="1352380" cy="361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10476" y="3067657"/>
            <a:ext cx="1523809" cy="295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39047" y="5058531"/>
            <a:ext cx="1828571" cy="219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62857" y="5611023"/>
            <a:ext cx="1266666" cy="304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3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24839"/>
            <a:ext cx="333333" cy="286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0200"/>
            <a:ext cx="10800000" cy="3876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39047" y="2711868"/>
            <a:ext cx="904761" cy="295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364805"/>
            <a:ext cx="10800000" cy="2507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6005720" y="4488742"/>
            <a:ext cx="704761" cy="286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8481910" y="6405009"/>
            <a:ext cx="276190" cy="295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5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62857" y="1868531"/>
            <a:ext cx="238095" cy="219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81904" y="3156102"/>
            <a:ext cx="447620" cy="209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1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72380" y="4412841"/>
            <a:ext cx="5323809" cy="352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67619" y="5041915"/>
            <a:ext cx="1038094" cy="30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77142" y="5690051"/>
            <a:ext cx="9247619" cy="362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5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39047" y="3643822"/>
            <a:ext cx="5219047" cy="362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67619" y="4932021"/>
            <a:ext cx="4638095" cy="362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5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3809" y="2381671"/>
            <a:ext cx="8371428" cy="371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5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1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0000" y="3213717"/>
            <a:ext cx="7209523" cy="352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91428" y="3251874"/>
            <a:ext cx="2142857" cy="324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881463"/>
            <a:ext cx="2447619" cy="295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91428" y="3881463"/>
            <a:ext cx="5819047" cy="362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262857" y="3881463"/>
            <a:ext cx="780952" cy="295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205714" y="3881463"/>
            <a:ext cx="809523" cy="362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558748"/>
            <a:ext cx="10333333" cy="362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2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24416"/>
            <a:ext cx="1161904" cy="295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05714" y="1124416"/>
            <a:ext cx="2942857" cy="361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10476" y="1124416"/>
            <a:ext cx="1771428" cy="295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43809" y="1124416"/>
            <a:ext cx="2285714" cy="295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510476" y="1124416"/>
            <a:ext cx="923809" cy="295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605714" y="1200625"/>
            <a:ext cx="428571" cy="219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1800766"/>
            <a:ext cx="10247619" cy="361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2477115"/>
            <a:ext cx="10333333" cy="361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3153465"/>
            <a:ext cx="10342857" cy="361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3820288"/>
            <a:ext cx="2323809" cy="361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167619" y="3906022"/>
            <a:ext cx="609523" cy="209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958095" y="3829814"/>
            <a:ext cx="723809" cy="28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796190" y="3829814"/>
            <a:ext cx="1323809" cy="28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291428" y="3906022"/>
            <a:ext cx="1790476" cy="27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253333" y="3829814"/>
            <a:ext cx="1266666" cy="28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9710476" y="3858392"/>
            <a:ext cx="1323809" cy="32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04" y="4496637"/>
            <a:ext cx="10342857" cy="361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04" y="5249195"/>
            <a:ext cx="1076190" cy="28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929523" y="5172987"/>
            <a:ext cx="704761" cy="28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2834285" y="5172987"/>
            <a:ext cx="1057142" cy="28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4072380" y="5172987"/>
            <a:ext cx="628571" cy="28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4881904" y="5201565"/>
            <a:ext cx="1057142" cy="257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110476" y="5172987"/>
            <a:ext cx="533333" cy="28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862857" y="5201565"/>
            <a:ext cx="628571" cy="257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7681904" y="5172987"/>
            <a:ext cx="885714" cy="352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8786666" y="5172987"/>
            <a:ext cx="866666" cy="295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9843809" y="5249195"/>
            <a:ext cx="1171428" cy="27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81904" y="5849336"/>
            <a:ext cx="1333333" cy="28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3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3708356"/>
            <a:ext cx="266666" cy="286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04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35148"/>
            <a:ext cx="285714" cy="307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950" y="1268545"/>
            <a:ext cx="10800000" cy="2246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9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848851"/>
            <a:ext cx="266666" cy="285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572960"/>
            <a:ext cx="10800000" cy="2122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306046" y="3792813"/>
            <a:ext cx="285714" cy="296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0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743640"/>
            <a:ext cx="323809" cy="285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2023-12-07T01:54:33Z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