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5" r:id="rId4"/>
    <p:sldId id="424" r:id="rId5"/>
    <p:sldId id="423" r:id="rId6"/>
    <p:sldId id="422" r:id="rId7"/>
    <p:sldId id="421" r:id="rId8"/>
    <p:sldId id="419" r:id="rId9"/>
    <p:sldId id="418" r:id="rId10"/>
    <p:sldId id="417" r:id="rId11"/>
    <p:sldId id="416" r:id="rId12"/>
    <p:sldId id="415" r:id="rId13"/>
    <p:sldId id="414" r:id="rId14"/>
    <p:sldId id="412" r:id="rId15"/>
    <p:sldId id="410" r:id="rId16"/>
    <p:sldId id="409" r:id="rId17"/>
    <p:sldId id="408" r:id="rId18"/>
    <p:sldId id="406" r:id="rId19"/>
    <p:sldId id="404" r:id="rId20"/>
    <p:sldId id="403" r:id="rId21"/>
    <p:sldId id="402" r:id="rId22"/>
    <p:sldId id="401" r:id="rId23"/>
    <p:sldId id="399" r:id="rId24"/>
    <p:sldId id="398" r:id="rId25"/>
    <p:sldId id="397" r:id="rId26"/>
    <p:sldId id="396" r:id="rId27"/>
    <p:sldId id="395" r:id="rId28"/>
    <p:sldId id="394" r:id="rId29"/>
    <p:sldId id="393" r:id="rId30"/>
    <p:sldId id="392" r:id="rId31"/>
    <p:sldId id="391" r:id="rId32"/>
    <p:sldId id="390" r:id="rId33"/>
    <p:sldId id="388" r:id="rId34"/>
    <p:sldId id="387" r:id="rId35"/>
    <p:sldId id="386" r:id="rId36"/>
    <p:sldId id="385" r:id="rId37"/>
    <p:sldId id="384" r:id="rId38"/>
    <p:sldId id="383" r:id="rId39"/>
    <p:sldId id="382" r:id="rId40"/>
    <p:sldId id="381" r:id="rId41"/>
    <p:sldId id="380" r:id="rId42"/>
    <p:sldId id="379" r:id="rId43"/>
    <p:sldId id="378" r:id="rId44"/>
    <p:sldId id="377" r:id="rId45"/>
    <p:sldId id="376" r:id="rId46"/>
    <p:sldId id="375" r:id="rId47"/>
    <p:sldId id="374" r:id="rId48"/>
    <p:sldId id="372" r:id="rId49"/>
    <p:sldId id="371" r:id="rId50"/>
    <p:sldId id="370" r:id="rId51"/>
    <p:sldId id="369" r:id="rId52"/>
    <p:sldId id="368" r:id="rId53"/>
    <p:sldId id="367" r:id="rId54"/>
    <p:sldId id="365" r:id="rId55"/>
    <p:sldId id="364" r:id="rId56"/>
  </p:sldIdLst>
  <p:sldSz cx="12192000" cy="6858000"/>
  <p:notesSz cx="6858000" cy="9144000"/>
  <p:custDataLst>
    <p:tags r:id="rId6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2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0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40.png"/><Relationship Id="rId2" Type="http://schemas.openxmlformats.org/officeDocument/2006/relationships/tags" Target="../tags/tag12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56.png"/><Relationship Id="rId2" Type="http://schemas.openxmlformats.org/officeDocument/2006/relationships/tags" Target="../tags/tag16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tags" Target="../tags/tag18.xml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3.png"/><Relationship Id="rId3" Type="http://schemas.openxmlformats.org/officeDocument/2006/relationships/tags" Target="../tags/tag20.xml"/><Relationship Id="rId2" Type="http://schemas.openxmlformats.org/officeDocument/2006/relationships/image" Target="../media/image62.png"/><Relationship Id="rId1" Type="http://schemas.openxmlformats.org/officeDocument/2006/relationships/tags" Target="../tags/tag1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276290"/>
            <a:ext cx="10800000" cy="275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9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3633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14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204535"/>
            <a:ext cx="10800000" cy="298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05720" y="2404575"/>
            <a:ext cx="333333" cy="28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76939"/>
            <a:ext cx="266666" cy="28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96113"/>
            <a:ext cx="295238" cy="28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53029"/>
            <a:ext cx="295238" cy="28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933005"/>
            <a:ext cx="10800000" cy="1807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34291" y="4153014"/>
            <a:ext cx="285714" cy="29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335"/>
            <a:ext cx="10800000" cy="4125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3444719"/>
            <a:ext cx="295238" cy="295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92260" y="1124585"/>
            <a:ext cx="2036445" cy="229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3676" y="1095157"/>
            <a:ext cx="283883" cy="29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3676" y="3378315"/>
            <a:ext cx="283883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67246"/>
            <a:ext cx="295238" cy="285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750" y="3356425"/>
            <a:ext cx="10800000" cy="2133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91309"/>
            <a:ext cx="333333" cy="28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061404"/>
            <a:ext cx="266666" cy="28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1126" y="1141967"/>
            <a:ext cx="264147" cy="2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3956" y="3436524"/>
            <a:ext cx="330184" cy="2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96101"/>
            <a:ext cx="295238" cy="286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96058"/>
            <a:ext cx="285714" cy="29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53156"/>
            <a:ext cx="333333" cy="28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2259161"/>
            <a:ext cx="333333" cy="28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3365167"/>
            <a:ext cx="266666" cy="28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4480707"/>
            <a:ext cx="333333" cy="28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95952"/>
            <a:ext cx="266666" cy="286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504005"/>
            <a:ext cx="10800000" cy="174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68975"/>
            <a:ext cx="10800000" cy="468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6199996" y="2311922"/>
            <a:ext cx="266666" cy="28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3180949" y="3455506"/>
            <a:ext cx="285714" cy="29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942854" y="5761734"/>
            <a:ext cx="247619" cy="28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1428" y="1601604"/>
            <a:ext cx="295238" cy="286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4492059"/>
            <a:ext cx="333333" cy="286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72086"/>
            <a:ext cx="266666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2353547"/>
            <a:ext cx="333333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944278"/>
            <a:ext cx="266666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4125739"/>
            <a:ext cx="285714" cy="29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4725998"/>
            <a:ext cx="295238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58095" y="5316728"/>
            <a:ext cx="333333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95990"/>
            <a:ext cx="266666" cy="28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278671"/>
            <a:ext cx="295238" cy="28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3461352"/>
            <a:ext cx="285714" cy="29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4052692"/>
            <a:ext cx="333333" cy="28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4653570"/>
            <a:ext cx="295238" cy="28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3317399"/>
            <a:ext cx="323809" cy="29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423359"/>
            <a:ext cx="295238" cy="29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00966"/>
            <a:ext cx="266666" cy="286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782923"/>
            <a:ext cx="285714" cy="305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975459"/>
            <a:ext cx="266666" cy="286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4158453"/>
            <a:ext cx="333333" cy="29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00952" y="1257999"/>
            <a:ext cx="1009523" cy="276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3809" y="1753730"/>
            <a:ext cx="1504761" cy="36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0000" y="2335262"/>
            <a:ext cx="1485714" cy="352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91428" y="2897726"/>
            <a:ext cx="1476190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67619" y="3555524"/>
            <a:ext cx="1057142" cy="209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77142" y="4051256"/>
            <a:ext cx="1466666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10476" y="4613721"/>
            <a:ext cx="1285714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1057757"/>
            <a:ext cx="1247619" cy="352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48571" y="3354158"/>
            <a:ext cx="1657142" cy="352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2221282"/>
            <a:ext cx="1123809" cy="295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67619" y="3432191"/>
            <a:ext cx="447619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90" y="4576467"/>
            <a:ext cx="285714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24761" y="1698722"/>
            <a:ext cx="476190" cy="353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62857" y="2874866"/>
            <a:ext cx="761904" cy="25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356425"/>
            <a:ext cx="10800000" cy="229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396196" y="4598988"/>
            <a:ext cx="276190" cy="29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5077698"/>
            <a:ext cx="7828571" cy="36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2793925"/>
            <a:ext cx="3971428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53380" y="1078865"/>
            <a:ext cx="5634355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67619" y="1687773"/>
            <a:ext cx="4800000" cy="28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39047" y="2833010"/>
            <a:ext cx="6142857" cy="362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67619" y="3968703"/>
            <a:ext cx="2638095" cy="372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668508"/>
            <a:ext cx="295238" cy="29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3891612"/>
            <a:ext cx="342857" cy="28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3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844490"/>
            <a:ext cx="10800000" cy="133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00" y="2861536"/>
            <a:ext cx="9457142" cy="35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424580"/>
            <a:ext cx="10352380" cy="37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006709"/>
            <a:ext cx="4380952" cy="35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24761" y="4006709"/>
            <a:ext cx="5800000" cy="36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579296"/>
            <a:ext cx="10361904" cy="36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5151883"/>
            <a:ext cx="10333333" cy="36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4661"/>
            <a:ext cx="10352380" cy="36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97355"/>
            <a:ext cx="1035240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69621"/>
            <a:ext cx="10333333" cy="36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773045"/>
            <a:ext cx="1040320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3346450"/>
            <a:ext cx="10467975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04" y="4006143"/>
            <a:ext cx="8533333" cy="353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339215" y="4587875"/>
            <a:ext cx="963803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1904" y="5160644"/>
            <a:ext cx="10104761" cy="36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7" grpId="0" bldLvl="0" animBg="1"/>
      <p:bldP spid="25" grpId="0" animBg="1"/>
      <p:bldP spid="28" grpId="0" bldLvl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6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593135"/>
            <a:ext cx="266666" cy="286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36335"/>
            <a:ext cx="10800000" cy="336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33330" y="2836629"/>
            <a:ext cx="333333" cy="28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180949" y="4534360"/>
            <a:ext cx="266666" cy="28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772160"/>
            <a:ext cx="323809" cy="28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467737"/>
            <a:ext cx="295238" cy="29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5172840"/>
            <a:ext cx="266666" cy="28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4661151"/>
            <a:ext cx="247619" cy="28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20000" y="4661151"/>
            <a:ext cx="333333" cy="28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96190" y="4651619"/>
            <a:ext cx="295238" cy="30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62857" y="4661151"/>
            <a:ext cx="266666" cy="28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00952" y="4661151"/>
            <a:ext cx="295238" cy="28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