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0175" y="2985770"/>
            <a:ext cx="93916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952" y="1201153"/>
            <a:ext cx="1457142" cy="372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86666" y="2003190"/>
            <a:ext cx="571428" cy="381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4391076"/>
            <a:ext cx="133333" cy="6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24761" y="4486315"/>
            <a:ext cx="438095" cy="266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81904" y="6019661"/>
            <a:ext cx="514285" cy="333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3809" y="2011514"/>
            <a:ext cx="761904" cy="27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1238972"/>
            <a:ext cx="1047619" cy="38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77142" y="3632186"/>
            <a:ext cx="323809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758095" y="3461224"/>
            <a:ext cx="133333" cy="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58095" y="3461224"/>
            <a:ext cx="1952380" cy="45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62857" y="5082558"/>
            <a:ext cx="1571428" cy="41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91428" y="1210634"/>
            <a:ext cx="1419047" cy="372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47" y="2776075"/>
            <a:ext cx="1161904" cy="372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86666" y="3568340"/>
            <a:ext cx="133333" cy="66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62857" y="3568340"/>
            <a:ext cx="2066666" cy="45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5474" y="1300488"/>
            <a:ext cx="1556485" cy="282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74689" y="2469294"/>
            <a:ext cx="808762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43678" y="2469294"/>
            <a:ext cx="999507" cy="3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892" y="3729771"/>
            <a:ext cx="1022397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2530" y="4440222"/>
            <a:ext cx="839281" cy="21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66911" y="4982610"/>
            <a:ext cx="1815899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96102" y="5609029"/>
            <a:ext cx="106817" cy="61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31175" y="5609029"/>
            <a:ext cx="2052425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4761" y="1935361"/>
            <a:ext cx="133333" cy="7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1935361"/>
            <a:ext cx="1371428" cy="467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48571" y="2736573"/>
            <a:ext cx="1104761" cy="37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62857" y="4329458"/>
            <a:ext cx="1333333" cy="37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6190" y="5912805"/>
            <a:ext cx="1628571" cy="381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5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7966" y="1198909"/>
            <a:ext cx="1115812" cy="25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1677" y="2569090"/>
            <a:ext cx="122042" cy="69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8901" y="2569090"/>
            <a:ext cx="1246572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48751" y="3293454"/>
            <a:ext cx="1412200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09901" y="4759636"/>
            <a:ext cx="1211703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