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3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2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7025" y="2924175"/>
            <a:ext cx="64579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3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14" y="4797620"/>
            <a:ext cx="361904" cy="372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7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29664" y="3568430"/>
            <a:ext cx="274392" cy="336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92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67026" y="2840340"/>
            <a:ext cx="369681" cy="33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18169" y="6146529"/>
            <a:ext cx="292306" cy="32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24761" y="2135957"/>
            <a:ext cx="342858" cy="38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8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6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5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05" y="4293050"/>
            <a:ext cx="10800000" cy="2643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34285" y="3919207"/>
            <a:ext cx="828571" cy="38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62857" y="1191225"/>
            <a:ext cx="142857" cy="76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24761" y="1191225"/>
            <a:ext cx="809523" cy="467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96190" y="5680589"/>
            <a:ext cx="2352380" cy="371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1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5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31719" y="1830201"/>
            <a:ext cx="1151726" cy="371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85727" y="3283731"/>
            <a:ext cx="827078" cy="309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77124" y="6198523"/>
            <a:ext cx="1429996" cy="371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5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17752" y="2830909"/>
            <a:ext cx="740969" cy="34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67807" y="4471636"/>
            <a:ext cx="122042" cy="69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65319" y="4471636"/>
            <a:ext cx="1900368" cy="418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8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67619" y="1191202"/>
            <a:ext cx="133333" cy="76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77142" y="1191202"/>
            <a:ext cx="1142857" cy="381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34285" y="2982944"/>
            <a:ext cx="1000000" cy="381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31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3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0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1143731"/>
            <a:ext cx="409523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9523" y="2918289"/>
            <a:ext cx="352380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0952" y="4702388"/>
            <a:ext cx="409523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8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9613" y="1174259"/>
            <a:ext cx="333716" cy="34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9613" y="2836305"/>
            <a:ext cx="333716" cy="34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7177" y="3662931"/>
            <a:ext cx="298588" cy="34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99613" y="5324977"/>
            <a:ext cx="333716" cy="34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7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9049" y="1222059"/>
            <a:ext cx="327634" cy="33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4561" y="2843137"/>
            <a:ext cx="379366" cy="33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9049" y="3653676"/>
            <a:ext cx="319012" cy="353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6293" y="5292000"/>
            <a:ext cx="293146" cy="33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20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5779" y="1143940"/>
            <a:ext cx="289149" cy="312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5779" y="2613248"/>
            <a:ext cx="289149" cy="312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5779" y="4098187"/>
            <a:ext cx="296963" cy="304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4519" y="5575310"/>
            <a:ext cx="336038" cy="304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2023-12-07T04:16:01Z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