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5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2847975"/>
            <a:ext cx="645795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6666" y="1201137"/>
            <a:ext cx="409523" cy="372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3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1391450"/>
            <a:ext cx="361904" cy="37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5" y="517340"/>
            <a:ext cx="10800000" cy="121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00" y="1052645"/>
            <a:ext cx="8670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589189" y="1297425"/>
            <a:ext cx="259966" cy="290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3638335" y="6292485"/>
            <a:ext cx="282904" cy="305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1428" y="2118547"/>
            <a:ext cx="295238" cy="363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15238" y="2059632"/>
            <a:ext cx="1314285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43809" y="4692848"/>
            <a:ext cx="838095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2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6559" y="1830536"/>
            <a:ext cx="740777" cy="30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43484" y="3297853"/>
            <a:ext cx="1232030" cy="31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41274" y="4031512"/>
            <a:ext cx="109167" cy="6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49072" y="4031512"/>
            <a:ext cx="818754" cy="31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97958" y="4765170"/>
            <a:ext cx="109167" cy="6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01227" y="4851024"/>
            <a:ext cx="1458162" cy="226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4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75656" y="1207878"/>
            <a:ext cx="1330951" cy="30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83492" y="2722066"/>
            <a:ext cx="486747" cy="220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4625" y="4106900"/>
            <a:ext cx="638856" cy="33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7155" y="5506953"/>
            <a:ext cx="2197971" cy="30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5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4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89738" y="4053638"/>
            <a:ext cx="722516" cy="29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45383" y="1162981"/>
            <a:ext cx="679067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80092" y="4027702"/>
            <a:ext cx="579877" cy="30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80902" y="5555554"/>
            <a:ext cx="228899" cy="221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91428" y="2096010"/>
            <a:ext cx="1038094" cy="4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1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6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153208"/>
            <a:ext cx="409523" cy="36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2078324"/>
            <a:ext cx="352380" cy="371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3919020"/>
            <a:ext cx="323809" cy="36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9047" y="4834599"/>
            <a:ext cx="361904" cy="36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1238791"/>
            <a:ext cx="352380" cy="38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77748"/>
            <a:ext cx="323809" cy="362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3992462"/>
            <a:ext cx="361904" cy="362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7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3347" y="1281589"/>
            <a:ext cx="276673" cy="31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523" y="2878421"/>
            <a:ext cx="349911" cy="31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7072" y="4475253"/>
            <a:ext cx="301086" cy="32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7072" y="5273669"/>
            <a:ext cx="301086" cy="33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6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5057" y="1107176"/>
            <a:ext cx="330040" cy="292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060" y="2586602"/>
            <a:ext cx="285035" cy="292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0062" y="4066028"/>
            <a:ext cx="255031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0062" y="5545455"/>
            <a:ext cx="255031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