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3545" y="2966720"/>
            <a:ext cx="113442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62857" y="2296430"/>
            <a:ext cx="476190" cy="333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2857" y="3192088"/>
            <a:ext cx="714285" cy="37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8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213302" y="4417714"/>
            <a:ext cx="317086" cy="35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9047" y="3086510"/>
            <a:ext cx="323809" cy="37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24761" y="5896333"/>
            <a:ext cx="295238" cy="36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4689708"/>
            <a:ext cx="409523" cy="371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2010821"/>
            <a:ext cx="361904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6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5507" y="1298199"/>
            <a:ext cx="2075569" cy="41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80779" y="3770450"/>
            <a:ext cx="1843997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7561" y="4594533"/>
            <a:ext cx="1029207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04937" y="5410032"/>
            <a:ext cx="1166435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5693" y="6234116"/>
            <a:ext cx="1080668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91428" y="2965601"/>
            <a:ext cx="1457142" cy="381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10476" y="4863816"/>
            <a:ext cx="1304761" cy="33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5846308"/>
            <a:ext cx="838095" cy="276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3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362559" y="5307974"/>
            <a:ext cx="483409" cy="3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01024" y="5271461"/>
            <a:ext cx="1568801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3868" y="2832530"/>
            <a:ext cx="118830" cy="59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9715" y="2866513"/>
            <a:ext cx="976106" cy="29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05714" y="1314928"/>
            <a:ext cx="1095237" cy="36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53333" y="3067674"/>
            <a:ext cx="1028571" cy="45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43809" y="4915679"/>
            <a:ext cx="1904761" cy="466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5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98345" y="2866736"/>
            <a:ext cx="420870" cy="24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330" y="3590947"/>
            <a:ext cx="1052175" cy="33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95665" y="4416210"/>
            <a:ext cx="1085845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2049848"/>
            <a:ext cx="1085714" cy="38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48571" y="4816008"/>
            <a:ext cx="723809" cy="38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6190" y="3994706"/>
            <a:ext cx="514285" cy="333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0952" y="1229260"/>
            <a:ext cx="1628571" cy="46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20000" y="3020555"/>
            <a:ext cx="1228571" cy="371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39047" y="3916202"/>
            <a:ext cx="1123809" cy="457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91428" y="1324814"/>
            <a:ext cx="2285714" cy="371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91428" y="3117492"/>
            <a:ext cx="1209523" cy="371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7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43705" y="1315880"/>
            <a:ext cx="120217" cy="60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52292" y="1315880"/>
            <a:ext cx="2576093" cy="33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52836" y="2932119"/>
            <a:ext cx="120217" cy="60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16855" y="3018089"/>
            <a:ext cx="1992179" cy="24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75231" y="4582746"/>
            <a:ext cx="446522" cy="29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45015" y="4539761"/>
            <a:ext cx="729893" cy="33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79242" y="6156000"/>
            <a:ext cx="2146744" cy="412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10765" y="1238885"/>
            <a:ext cx="285496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67430" y="3856355"/>
            <a:ext cx="265049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5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05250" y="1116965"/>
            <a:ext cx="179070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62085" y="3589020"/>
            <a:ext cx="62992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3810" y="4449445"/>
            <a:ext cx="207899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22491" y="5321217"/>
            <a:ext cx="2184628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697855" y="2001520"/>
            <a:ext cx="556260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44761" y="3741557"/>
            <a:ext cx="458345" cy="29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56457" y="5457663"/>
            <a:ext cx="492297" cy="246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