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3370" y="2981325"/>
            <a:ext cx="65246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369" y="1210969"/>
            <a:ext cx="279917" cy="31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0438" y="2669510"/>
            <a:ext cx="345780" cy="31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3369" y="4119811"/>
            <a:ext cx="279917" cy="32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6904" y="4853201"/>
            <a:ext cx="304616" cy="32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5137" y="5578351"/>
            <a:ext cx="312849" cy="32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509" y="1273072"/>
            <a:ext cx="300790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6593" y="2667515"/>
            <a:ext cx="292874" cy="31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0762" y="3372660"/>
            <a:ext cx="332452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509" y="4077804"/>
            <a:ext cx="300790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6593" y="5472247"/>
            <a:ext cx="292874" cy="31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3549" y="1111236"/>
            <a:ext cx="249101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222" y="2408335"/>
            <a:ext cx="278407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3549" y="3705435"/>
            <a:ext cx="249101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4243" y="4350320"/>
            <a:ext cx="307713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4243" y="5647419"/>
            <a:ext cx="307713" cy="2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335"/>
            <a:ext cx="10800000" cy="420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395" y="2741960"/>
            <a:ext cx="899369" cy="22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50143" y="4069430"/>
            <a:ext cx="1371919" cy="366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0486" y="5473192"/>
            <a:ext cx="106704" cy="61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26589" y="5473192"/>
            <a:ext cx="1425272" cy="37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9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85508" y="5268848"/>
            <a:ext cx="2571518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0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4727" y="3312246"/>
            <a:ext cx="110257" cy="5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2363" y="3391042"/>
            <a:ext cx="2189403" cy="29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2319" y="5487020"/>
            <a:ext cx="1299466" cy="38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84175" y="6219824"/>
            <a:ext cx="1000195" cy="37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997" y="2611087"/>
            <a:ext cx="919835" cy="30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400" y="4744993"/>
            <a:ext cx="1159456" cy="30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0088" y="5464026"/>
            <a:ext cx="463782" cy="30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4689239"/>
            <a:ext cx="1885714" cy="371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8818" y="1180301"/>
            <a:ext cx="2118172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3893" y="3643698"/>
            <a:ext cx="1565998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46504" y="5292000"/>
            <a:ext cx="1529790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62857" y="1191049"/>
            <a:ext cx="2247619" cy="4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2924399"/>
            <a:ext cx="133333" cy="6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8571" y="2924399"/>
            <a:ext cx="2295238" cy="37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3829169"/>
            <a:ext cx="504761" cy="33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67619" y="3781549"/>
            <a:ext cx="1171427" cy="37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87980" y="1181162"/>
            <a:ext cx="112552" cy="6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0716" y="1181162"/>
            <a:ext cx="820027" cy="38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35652" y="2645296"/>
            <a:ext cx="112552" cy="6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046" y="2645296"/>
            <a:ext cx="1133567" cy="38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09560" y="4101385"/>
            <a:ext cx="2829899" cy="32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67246" y="5565519"/>
            <a:ext cx="112552" cy="5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67246" y="5565519"/>
            <a:ext cx="2508320" cy="31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316758"/>
            <a:ext cx="1066666" cy="37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916245"/>
            <a:ext cx="10800000" cy="92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62857" y="1229527"/>
            <a:ext cx="1266666" cy="37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000" y="3852495"/>
            <a:ext cx="133333" cy="7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0000" y="3852495"/>
            <a:ext cx="1419047" cy="37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58095" y="1343782"/>
            <a:ext cx="1885714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1428" y="3965325"/>
            <a:ext cx="1704761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9523" y="4851883"/>
            <a:ext cx="1266666" cy="457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