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6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2957195"/>
            <a:ext cx="65151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9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7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4868" y="1231158"/>
            <a:ext cx="309221" cy="33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8154" y="2702507"/>
            <a:ext cx="351007" cy="31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4868" y="4165497"/>
            <a:ext cx="309221" cy="33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3226" y="5645207"/>
            <a:ext cx="317578" cy="31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934" y="1337966"/>
            <a:ext cx="333923" cy="30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8835" y="2730232"/>
            <a:ext cx="294170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4736" y="4130453"/>
            <a:ext cx="270318" cy="30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8835" y="5522718"/>
            <a:ext cx="294170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10515"/>
            <a:ext cx="323809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89667"/>
            <a:ext cx="400000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321625"/>
            <a:ext cx="10800000" cy="91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72707" y="4626925"/>
            <a:ext cx="40952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795" y="5156650"/>
            <a:ext cx="10800000" cy="83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7356" y="1198415"/>
            <a:ext cx="343932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7356" y="2837660"/>
            <a:ext cx="334881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7356" y="3670867"/>
            <a:ext cx="343932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5458" y="5319169"/>
            <a:ext cx="307729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1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076608" y="4932451"/>
            <a:ext cx="101128" cy="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16109" y="4932451"/>
            <a:ext cx="101128" cy="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0969" y="4968587"/>
            <a:ext cx="1401343" cy="310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39604" y="5575663"/>
            <a:ext cx="1574705" cy="27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15873" y="2643724"/>
            <a:ext cx="1389402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2808" y="4166482"/>
            <a:ext cx="2464533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1127" y="5523724"/>
            <a:ext cx="115783" cy="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7997" y="5523724"/>
            <a:ext cx="2638209" cy="39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71550" y="6243724"/>
            <a:ext cx="884916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8571" y="2067645"/>
            <a:ext cx="1800000" cy="46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1428" y="2886998"/>
            <a:ext cx="1638095" cy="46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6666" y="4554285"/>
            <a:ext cx="133333" cy="7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3809" y="4601922"/>
            <a:ext cx="1628571" cy="33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1210292"/>
            <a:ext cx="1333333" cy="3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6190" y="2868811"/>
            <a:ext cx="1714285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53333" y="5356589"/>
            <a:ext cx="1057142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3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5316" y="2580421"/>
            <a:ext cx="1489639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8463" y="4096210"/>
            <a:ext cx="446051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03331" y="4062526"/>
            <a:ext cx="555458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58095" y="1343751"/>
            <a:ext cx="504761" cy="32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1428" y="1296090"/>
            <a:ext cx="1028572" cy="45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8571" y="2973736"/>
            <a:ext cx="133333" cy="76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00952" y="2973736"/>
            <a:ext cx="1819047" cy="37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6666" y="4746703"/>
            <a:ext cx="1857142" cy="27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1324598"/>
            <a:ext cx="1238095" cy="276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34285" y="1219771"/>
            <a:ext cx="2257142" cy="381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2906527"/>
            <a:ext cx="1942857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00952" y="2896997"/>
            <a:ext cx="523809" cy="381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39047" y="4583752"/>
            <a:ext cx="1304761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238" y="1277300"/>
            <a:ext cx="2828571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628590"/>
            <a:ext cx="10800000" cy="124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51630" y="1899920"/>
            <a:ext cx="298767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34180" y="3618865"/>
            <a:ext cx="150558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39055" y="4528185"/>
            <a:ext cx="203390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9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9122" y="2526626"/>
            <a:ext cx="1804399" cy="27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6425" y="4269740"/>
            <a:ext cx="157797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69000" y="5650208"/>
            <a:ext cx="1475025" cy="27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