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8320" y="2404745"/>
            <a:ext cx="1113472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32910" y="1948180"/>
            <a:ext cx="602615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7433" y="2748366"/>
            <a:ext cx="1132880" cy="30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75187" y="5587100"/>
            <a:ext cx="1721403" cy="32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1265" y="6208363"/>
            <a:ext cx="709856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7581" y="1147027"/>
            <a:ext cx="1908133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517" y="2427911"/>
            <a:ext cx="1669616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86259" y="4353215"/>
            <a:ext cx="1399297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92700" y="4937125"/>
            <a:ext cx="159385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011929"/>
            <a:ext cx="514285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53333" y="1973766"/>
            <a:ext cx="828571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96190" y="2737017"/>
            <a:ext cx="133333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62857" y="2737017"/>
            <a:ext cx="2685714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6395" y="1226246"/>
            <a:ext cx="2322725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546" y="2637753"/>
            <a:ext cx="122710" cy="70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53101" y="2637753"/>
            <a:ext cx="1656584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86186" y="3347890"/>
            <a:ext cx="648610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76205" y="5469534"/>
            <a:ext cx="981680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0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8360" y="1748964"/>
            <a:ext cx="948606" cy="29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3120" y="4236085"/>
            <a:ext cx="147701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79195" y="5648731"/>
            <a:ext cx="1299665" cy="36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483610" y="5454015"/>
            <a:ext cx="3873500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49755" y="1854200"/>
            <a:ext cx="621538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64715" y="4647565"/>
            <a:ext cx="3475990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79340" y="5483225"/>
            <a:ext cx="490156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18948" y="6199283"/>
            <a:ext cx="1081434" cy="33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