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8025" y="2957195"/>
            <a:ext cx="56959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5915" y="2005846"/>
            <a:ext cx="103266" cy="5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6719" y="2005846"/>
            <a:ext cx="885140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9878" y="2005846"/>
            <a:ext cx="1231819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3934" y="4110461"/>
            <a:ext cx="1224443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36116" y="6207692"/>
            <a:ext cx="1135929" cy="361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54440" y="6207692"/>
            <a:ext cx="848259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6837" y="1868000"/>
            <a:ext cx="105347" cy="6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825" y="1868000"/>
            <a:ext cx="1045945" cy="36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1315" y="3328705"/>
            <a:ext cx="647131" cy="33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59818" y="4013882"/>
            <a:ext cx="669705" cy="29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19415" y="6159764"/>
            <a:ext cx="910499" cy="29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25558" y="6235058"/>
            <a:ext cx="887924" cy="21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6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746" y="2726143"/>
            <a:ext cx="1011288" cy="33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03300" y="2726143"/>
            <a:ext cx="1196691" cy="33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66885" y="5129657"/>
            <a:ext cx="766893" cy="3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44464" y="5163390"/>
            <a:ext cx="893304" cy="37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39047" y="4499391"/>
            <a:ext cx="1619047" cy="37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91428" y="5366938"/>
            <a:ext cx="1133333" cy="37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96190" y="5366938"/>
            <a:ext cx="1123809" cy="37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2011929"/>
            <a:ext cx="197142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3729243"/>
            <a:ext cx="137142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4606982"/>
            <a:ext cx="819047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43809" y="4606982"/>
            <a:ext cx="15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24761" y="1219646"/>
            <a:ext cx="838095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1219646"/>
            <a:ext cx="876190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58095" y="2953172"/>
            <a:ext cx="2552380" cy="457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7142" y="3915183"/>
            <a:ext cx="1304761" cy="27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3809" y="3823412"/>
            <a:ext cx="809523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3823412"/>
            <a:ext cx="857142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3312" y="2583523"/>
            <a:ext cx="749840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83752" y="2663301"/>
            <a:ext cx="949266" cy="2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7243" y="5479479"/>
            <a:ext cx="917358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78902" y="5479479"/>
            <a:ext cx="869495" cy="38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40677" y="5479479"/>
            <a:ext cx="630185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47186" y="5559257"/>
            <a:ext cx="749841" cy="2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96190" y="2934192"/>
            <a:ext cx="838095" cy="37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7619" y="2934192"/>
            <a:ext cx="1142857" cy="37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05520" y="2856230"/>
            <a:ext cx="135255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