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4" r:id="rId5"/>
    <p:sldId id="383" r:id="rId6"/>
    <p:sldId id="382" r:id="rId7"/>
    <p:sldId id="381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28925" y="2861945"/>
            <a:ext cx="6534150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48571" y="1229159"/>
            <a:ext cx="1047619" cy="371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24761" y="3067370"/>
            <a:ext cx="514285" cy="333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205730" y="1096010"/>
            <a:ext cx="2600325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6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729230" y="1934845"/>
            <a:ext cx="331533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91405" y="2708275"/>
            <a:ext cx="1577975" cy="4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053590" y="4385310"/>
            <a:ext cx="2734310" cy="49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05980" y="1257935"/>
            <a:ext cx="3274695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82165" y="3707130"/>
            <a:ext cx="291274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453333" y="4536135"/>
            <a:ext cx="4933333" cy="371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74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42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5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93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496029" y="3629901"/>
            <a:ext cx="1556763" cy="349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88755" y="5603302"/>
            <a:ext cx="1484017" cy="283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0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295965"/>
            <a:ext cx="352380" cy="381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3106363"/>
            <a:ext cx="419047" cy="362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4907233"/>
            <a:ext cx="361904" cy="362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65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3812" y="1244195"/>
            <a:ext cx="385931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8896" y="2903707"/>
            <a:ext cx="333304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63812" y="4554439"/>
            <a:ext cx="385931" cy="342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6439" y="5388585"/>
            <a:ext cx="298219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9951" y="1279200"/>
            <a:ext cx="289975" cy="33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9951" y="2892000"/>
            <a:ext cx="289975" cy="33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82893" y="3694133"/>
            <a:ext cx="315561" cy="349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48778" y="4504800"/>
            <a:ext cx="375262" cy="33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82893" y="5315466"/>
            <a:ext cx="324090" cy="33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82893" y="6117600"/>
            <a:ext cx="315561" cy="341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8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182279"/>
            <a:ext cx="352380" cy="391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998326"/>
            <a:ext cx="361904" cy="363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07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62537" y="2034000"/>
            <a:ext cx="1349305" cy="35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78570" y="2889250"/>
            <a:ext cx="1673225" cy="41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7713" y="3663000"/>
            <a:ext cx="1205379" cy="35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86620" y="5301000"/>
            <a:ext cx="1664144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1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43809" y="1239137"/>
            <a:ext cx="504761" cy="324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58095" y="1191434"/>
            <a:ext cx="1333332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15238" y="2918289"/>
            <a:ext cx="133333" cy="66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96190" y="3013696"/>
            <a:ext cx="1552380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5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31511" y="1214620"/>
            <a:ext cx="1381828" cy="350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67628" y="2850065"/>
            <a:ext cx="1265180" cy="350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60518" y="4467538"/>
            <a:ext cx="1534367" cy="431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2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6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43809" y="1324653"/>
            <a:ext cx="609523" cy="381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81904" y="4021979"/>
            <a:ext cx="1114285" cy="381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34285" y="5022754"/>
            <a:ext cx="1628571" cy="362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0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12017" y="1143805"/>
            <a:ext cx="1193191" cy="36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85506" y="3738970"/>
            <a:ext cx="1202230" cy="397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05815" y="5411811"/>
            <a:ext cx="126550" cy="63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14854" y="5411811"/>
            <a:ext cx="1527646" cy="35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9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548880" y="1906270"/>
            <a:ext cx="827405" cy="382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08938" y="3485454"/>
            <a:ext cx="433678" cy="216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94352" y="4816987"/>
            <a:ext cx="822493" cy="299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