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2909570"/>
            <a:ext cx="59436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5238" y="2905725"/>
            <a:ext cx="1209523" cy="2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24761" y="2848571"/>
            <a:ext cx="1038095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24761" y="2848571"/>
            <a:ext cx="514285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58095" y="6096849"/>
            <a:ext cx="1533333" cy="3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63390" y="6096635"/>
            <a:ext cx="5613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72380" y="6096849"/>
            <a:ext cx="1276190" cy="3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96190" y="2819644"/>
            <a:ext cx="2190476" cy="457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3090"/>
            <a:ext cx="8867140" cy="103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1614805"/>
            <a:ext cx="8459470" cy="472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28115" y="5843270"/>
            <a:ext cx="68961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6190" y="1162765"/>
            <a:ext cx="961904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4761" y="2812884"/>
            <a:ext cx="1971428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81904" y="4443927"/>
            <a:ext cx="1238095" cy="38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77142" y="3714960"/>
            <a:ext cx="590477" cy="37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920000" y="5114882"/>
            <a:ext cx="990476" cy="26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2380" y="5819649"/>
            <a:ext cx="1009523" cy="371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3809" y="1210515"/>
            <a:ext cx="3704761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6666" y="3652918"/>
            <a:ext cx="1685714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7142" y="1277123"/>
            <a:ext cx="761904" cy="27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67619" y="1181772"/>
            <a:ext cx="1761904" cy="45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86666" y="2812275"/>
            <a:ext cx="133333" cy="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96190" y="2907626"/>
            <a:ext cx="390476" cy="27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77142" y="2812275"/>
            <a:ext cx="1695238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0952" y="1210331"/>
            <a:ext cx="133333" cy="6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0000" y="1210331"/>
            <a:ext cx="1361904" cy="45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58095" y="2821454"/>
            <a:ext cx="133333" cy="7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7619" y="2821454"/>
            <a:ext cx="2171428" cy="45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15238" y="4442109"/>
            <a:ext cx="1685714" cy="3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1428" y="1134091"/>
            <a:ext cx="1009523" cy="3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00952" y="2755001"/>
            <a:ext cx="1600000" cy="45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86666" y="2850348"/>
            <a:ext cx="609523" cy="3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80740" y="3555365"/>
            <a:ext cx="60579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58095" y="3707638"/>
            <a:ext cx="1695238" cy="457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81904" y="3707638"/>
            <a:ext cx="600000" cy="457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2906228"/>
            <a:ext cx="1352380" cy="38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48571" y="2953869"/>
            <a:ext cx="523809" cy="333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