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8" r:id="rId4"/>
    <p:sldId id="426" r:id="rId5"/>
    <p:sldId id="425" r:id="rId6"/>
    <p:sldId id="424" r:id="rId7"/>
    <p:sldId id="422" r:id="rId8"/>
    <p:sldId id="420" r:id="rId9"/>
    <p:sldId id="419" r:id="rId10"/>
    <p:sldId id="418" r:id="rId11"/>
    <p:sldId id="417" r:id="rId12"/>
    <p:sldId id="416" r:id="rId13"/>
    <p:sldId id="415" r:id="rId14"/>
    <p:sldId id="414" r:id="rId15"/>
    <p:sldId id="413" r:id="rId16"/>
    <p:sldId id="412" r:id="rId17"/>
    <p:sldId id="411" r:id="rId18"/>
    <p:sldId id="410" r:id="rId19"/>
    <p:sldId id="409" r:id="rId20"/>
    <p:sldId id="406" r:id="rId21"/>
    <p:sldId id="405" r:id="rId22"/>
    <p:sldId id="404" r:id="rId23"/>
    <p:sldId id="403" r:id="rId24"/>
    <p:sldId id="402" r:id="rId25"/>
    <p:sldId id="401" r:id="rId26"/>
    <p:sldId id="399" r:id="rId27"/>
    <p:sldId id="398" r:id="rId28"/>
    <p:sldId id="397" r:id="rId29"/>
    <p:sldId id="396" r:id="rId30"/>
    <p:sldId id="395" r:id="rId31"/>
    <p:sldId id="394" r:id="rId32"/>
    <p:sldId id="392" r:id="rId33"/>
    <p:sldId id="391" r:id="rId34"/>
    <p:sldId id="390" r:id="rId35"/>
    <p:sldId id="389" r:id="rId36"/>
    <p:sldId id="388" r:id="rId37"/>
    <p:sldId id="387" r:id="rId38"/>
    <p:sldId id="386" r:id="rId39"/>
    <p:sldId id="385" r:id="rId40"/>
    <p:sldId id="384" r:id="rId41"/>
    <p:sldId id="383" r:id="rId42"/>
    <p:sldId id="382" r:id="rId43"/>
    <p:sldId id="381" r:id="rId44"/>
    <p:sldId id="380" r:id="rId45"/>
    <p:sldId id="379" r:id="rId46"/>
    <p:sldId id="378" r:id="rId47"/>
    <p:sldId id="377" r:id="rId48"/>
    <p:sldId id="376" r:id="rId49"/>
    <p:sldId id="374" r:id="rId50"/>
    <p:sldId id="373" r:id="rId51"/>
    <p:sldId id="372" r:id="rId52"/>
    <p:sldId id="371" r:id="rId53"/>
    <p:sldId id="370" r:id="rId54"/>
    <p:sldId id="369" r:id="rId55"/>
    <p:sldId id="368" r:id="rId56"/>
    <p:sldId id="367" r:id="rId57"/>
    <p:sldId id="366" r:id="rId58"/>
    <p:sldId id="365" r:id="rId59"/>
    <p:sldId id="364" r:id="rId60"/>
  </p:sldIdLst>
  <p:sldSz cx="12192000" cy="6858000"/>
  <p:notesSz cx="6858000" cy="9144000"/>
  <p:custDataLst>
    <p:tags r:id="rId6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4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0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1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57.png"/><Relationship Id="rId2" Type="http://schemas.openxmlformats.org/officeDocument/2006/relationships/tags" Target="../tags/tag12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264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48837"/>
            <a:ext cx="266666" cy="28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839185"/>
            <a:ext cx="333333" cy="28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135199"/>
            <a:ext cx="295238" cy="2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5069690"/>
            <a:ext cx="266666" cy="28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847193"/>
            <a:ext cx="295238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4847193"/>
            <a:ext cx="333333" cy="28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4847193"/>
            <a:ext cx="247619" cy="28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62857" y="4847193"/>
            <a:ext cx="266666" cy="28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00952" y="4847193"/>
            <a:ext cx="295238" cy="28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95945"/>
            <a:ext cx="295238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15019"/>
            <a:ext cx="333333" cy="28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91680"/>
            <a:ext cx="10800000" cy="65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58095" y="3577978"/>
            <a:ext cx="333333" cy="28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3932370"/>
            <a:ext cx="10800000" cy="134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451"/>
            <a:ext cx="266666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720090" y="756285"/>
            <a:ext cx="8400505" cy="255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327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05714" y="3494305"/>
            <a:ext cx="266666" cy="28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86666" y="5457255"/>
            <a:ext cx="285714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62611"/>
            <a:ext cx="285714" cy="29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91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504"/>
            <a:ext cx="295238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2060390"/>
            <a:ext cx="10800000" cy="194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484"/>
            <a:ext cx="266666" cy="28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482"/>
            <a:ext cx="266666" cy="28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3150"/>
            <a:ext cx="295238" cy="28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086380"/>
            <a:ext cx="333333" cy="28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192"/>
            <a:ext cx="285714" cy="30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803292"/>
            <a:ext cx="285714" cy="29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3734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412"/>
            <a:ext cx="285714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633563"/>
            <a:ext cx="295238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426"/>
            <a:ext cx="285714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048211"/>
            <a:ext cx="333333" cy="2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867758"/>
            <a:ext cx="333333" cy="2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2857" y="2925383"/>
            <a:ext cx="295238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2380" y="1781710"/>
            <a:ext cx="333333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81904" y="3601177"/>
            <a:ext cx="247619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2392475"/>
            <a:ext cx="295238" cy="29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5433628"/>
            <a:ext cx="266666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733"/>
            <a:ext cx="266666" cy="28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382"/>
            <a:ext cx="295238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33919"/>
            <a:ext cx="266666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943449"/>
            <a:ext cx="333333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543456"/>
            <a:ext cx="285714" cy="30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152986"/>
            <a:ext cx="295238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8095" y="4762517"/>
            <a:ext cx="333333" cy="28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6666" y="5362523"/>
            <a:ext cx="285714" cy="2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296"/>
            <a:ext cx="266666" cy="2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754436"/>
            <a:ext cx="333333" cy="2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365119"/>
            <a:ext cx="295238" cy="2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567400"/>
            <a:ext cx="285714" cy="30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178082"/>
            <a:ext cx="285714" cy="29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86524"/>
            <a:ext cx="295238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298578"/>
            <a:ext cx="266666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899833"/>
            <a:ext cx="333333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0000" y="4787861"/>
            <a:ext cx="1428571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2380" y="5398399"/>
            <a:ext cx="1485714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96190" y="1172163"/>
            <a:ext cx="1695237" cy="35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67619" y="3030822"/>
            <a:ext cx="1057142" cy="324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10476" y="4212739"/>
            <a:ext cx="1295238" cy="28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58095" y="5423250"/>
            <a:ext cx="1428571" cy="2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08805"/>
            <a:ext cx="10800000" cy="42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4282" y="2211892"/>
            <a:ext cx="933333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6187" y="2822760"/>
            <a:ext cx="819047" cy="362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2790" y="3994150"/>
            <a:ext cx="1419225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868995"/>
            <a:ext cx="10800000" cy="182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90700" y="5534025"/>
            <a:ext cx="157162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3591637"/>
            <a:ext cx="961904" cy="2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4772856"/>
            <a:ext cx="1219047" cy="29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1067531"/>
            <a:ext cx="419047" cy="296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1669379"/>
            <a:ext cx="1028572" cy="296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0000" y="2892181"/>
            <a:ext cx="1400000" cy="353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4460"/>
            <a:ext cx="10800000" cy="265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15238" y="3820139"/>
            <a:ext cx="266666" cy="296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4194049"/>
            <a:ext cx="4695238" cy="36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39047" y="1133962"/>
            <a:ext cx="3447619" cy="36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80" y="2372503"/>
            <a:ext cx="2904761" cy="36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72380" y="3601516"/>
            <a:ext cx="5333333" cy="2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4297004"/>
            <a:ext cx="723809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1724939"/>
            <a:ext cx="6533333" cy="36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364959"/>
            <a:ext cx="10333333" cy="36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04194"/>
            <a:ext cx="10342857" cy="29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496945"/>
            <a:ext cx="1034351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292205"/>
            <a:ext cx="10333333" cy="35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086578"/>
            <a:ext cx="10361904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16763"/>
            <a:ext cx="5276190" cy="3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91428" y="1726311"/>
            <a:ext cx="2019047" cy="35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81904" y="1726311"/>
            <a:ext cx="2742857" cy="29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346947"/>
            <a:ext cx="10361904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986680"/>
            <a:ext cx="10333333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02798"/>
            <a:ext cx="619047" cy="27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0000" y="4256597"/>
            <a:ext cx="9485714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174"/>
            <a:ext cx="9066666" cy="35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1820108"/>
            <a:ext cx="1304761" cy="29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34285" y="1820108"/>
            <a:ext cx="7028571" cy="36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24761" y="1820108"/>
            <a:ext cx="809523" cy="29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49042"/>
            <a:ext cx="10333333" cy="29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77976"/>
            <a:ext cx="10333333" cy="36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716440"/>
            <a:ext cx="9476190" cy="36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30029"/>
            <a:ext cx="333333" cy="296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852870"/>
            <a:ext cx="10800000" cy="746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67531"/>
            <a:ext cx="323809" cy="28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144140"/>
            <a:ext cx="295238" cy="2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82465"/>
            <a:ext cx="295238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029219"/>
            <a:ext cx="333333" cy="29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2023-12-06T16:54:55Z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