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427" r:id="rId4"/>
    <p:sldId id="425" r:id="rId5"/>
    <p:sldId id="424" r:id="rId6"/>
    <p:sldId id="422" r:id="rId7"/>
    <p:sldId id="419" r:id="rId8"/>
    <p:sldId id="418" r:id="rId9"/>
    <p:sldId id="417" r:id="rId10"/>
    <p:sldId id="415" r:id="rId11"/>
    <p:sldId id="414" r:id="rId12"/>
    <p:sldId id="412" r:id="rId13"/>
    <p:sldId id="411" r:id="rId14"/>
    <p:sldId id="410" r:id="rId15"/>
    <p:sldId id="409" r:id="rId16"/>
    <p:sldId id="408" r:id="rId17"/>
    <p:sldId id="406" r:id="rId18"/>
    <p:sldId id="405" r:id="rId19"/>
    <p:sldId id="404" r:id="rId20"/>
    <p:sldId id="403" r:id="rId21"/>
    <p:sldId id="402" r:id="rId22"/>
    <p:sldId id="401" r:id="rId23"/>
    <p:sldId id="399" r:id="rId24"/>
    <p:sldId id="398" r:id="rId25"/>
    <p:sldId id="397" r:id="rId26"/>
    <p:sldId id="396" r:id="rId27"/>
    <p:sldId id="395" r:id="rId28"/>
    <p:sldId id="394" r:id="rId29"/>
    <p:sldId id="393" r:id="rId30"/>
    <p:sldId id="392" r:id="rId31"/>
    <p:sldId id="391" r:id="rId32"/>
    <p:sldId id="390" r:id="rId33"/>
    <p:sldId id="389" r:id="rId34"/>
    <p:sldId id="387" r:id="rId35"/>
    <p:sldId id="386" r:id="rId36"/>
    <p:sldId id="385" r:id="rId37"/>
    <p:sldId id="384" r:id="rId38"/>
    <p:sldId id="383" r:id="rId39"/>
    <p:sldId id="382" r:id="rId40"/>
    <p:sldId id="381" r:id="rId41"/>
    <p:sldId id="380" r:id="rId42"/>
    <p:sldId id="379" r:id="rId43"/>
    <p:sldId id="378" r:id="rId44"/>
    <p:sldId id="377" r:id="rId45"/>
    <p:sldId id="376" r:id="rId46"/>
    <p:sldId id="375" r:id="rId47"/>
    <p:sldId id="374" r:id="rId48"/>
    <p:sldId id="373" r:id="rId49"/>
    <p:sldId id="372" r:id="rId50"/>
    <p:sldId id="371" r:id="rId51"/>
    <p:sldId id="370" r:id="rId52"/>
    <p:sldId id="369" r:id="rId53"/>
    <p:sldId id="368" r:id="rId54"/>
    <p:sldId id="367" r:id="rId55"/>
    <p:sldId id="366" r:id="rId56"/>
    <p:sldId id="364" r:id="rId57"/>
  </p:sldIdLst>
  <p:sldSz cx="12192000" cy="6858000"/>
  <p:notesSz cx="6858000" cy="9144000"/>
  <p:custDataLst>
    <p:tags r:id="rId6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1" Type="http://schemas.openxmlformats.org/officeDocument/2006/relationships/tags" Target="tags/tag22.xml"/><Relationship Id="rId60" Type="http://schemas.openxmlformats.org/officeDocument/2006/relationships/tableStyles" Target="tableStyles.xml"/><Relationship Id="rId6" Type="http://schemas.openxmlformats.org/officeDocument/2006/relationships/slide" Target="slides/slide4.xml"/><Relationship Id="rId59" Type="http://schemas.openxmlformats.org/officeDocument/2006/relationships/viewProps" Target="viewProps.xml"/><Relationship Id="rId58" Type="http://schemas.openxmlformats.org/officeDocument/2006/relationships/presProps" Target="presProps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tags" Target="../tags/tag12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4.xml"/><Relationship Id="rId3" Type="http://schemas.openxmlformats.org/officeDocument/2006/relationships/image" Target="../media/image24.png"/><Relationship Id="rId2" Type="http://schemas.openxmlformats.org/officeDocument/2006/relationships/tags" Target="../tags/tag13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5.png"/><Relationship Id="rId2" Type="http://schemas.openxmlformats.org/officeDocument/2006/relationships/tags" Target="../tags/tag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tags" Target="../tags/tag15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3.png"/><Relationship Id="rId2" Type="http://schemas.openxmlformats.org/officeDocument/2006/relationships/tags" Target="../tags/tag16.xml"/><Relationship Id="rId1" Type="http://schemas.openxmlformats.org/officeDocument/2006/relationships/image" Target="../media/image42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image" Target="../media/image8.png"/><Relationship Id="rId2" Type="http://schemas.openxmlformats.org/officeDocument/2006/relationships/tags" Target="../tags/tag4.xml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9.xml"/><Relationship Id="rId5" Type="http://schemas.openxmlformats.org/officeDocument/2006/relationships/image" Target="../media/image11.png"/><Relationship Id="rId4" Type="http://schemas.openxmlformats.org/officeDocument/2006/relationships/tags" Target="../tags/tag8.xml"/><Relationship Id="rId3" Type="http://schemas.openxmlformats.org/officeDocument/2006/relationships/image" Target="../media/image10.png"/><Relationship Id="rId2" Type="http://schemas.openxmlformats.org/officeDocument/2006/relationships/tags" Target="../tags/tag7.xml"/><Relationship Id="rId1" Type="http://schemas.openxmlformats.org/officeDocument/2006/relationships/image" Target="../media/image9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image" Target="../media/image66.png"/><Relationship Id="rId2" Type="http://schemas.openxmlformats.org/officeDocument/2006/relationships/tags" Target="../tags/tag17.xml"/><Relationship Id="rId1" Type="http://schemas.openxmlformats.org/officeDocument/2006/relationships/image" Target="../media/image65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1.xml"/><Relationship Id="rId3" Type="http://schemas.openxmlformats.org/officeDocument/2006/relationships/image" Target="../media/image15.png"/><Relationship Id="rId2" Type="http://schemas.openxmlformats.org/officeDocument/2006/relationships/tags" Target="../tags/tag10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988635"/>
            <a:ext cx="10800000" cy="2750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620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260" y="2780480"/>
            <a:ext cx="10800000" cy="604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45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70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7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190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547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172187"/>
            <a:ext cx="266666" cy="2859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572960"/>
            <a:ext cx="10800000" cy="25488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1180949" y="3725699"/>
            <a:ext cx="266666" cy="2863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36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86666" y="1172288"/>
            <a:ext cx="295238" cy="2861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36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86666" y="1200947"/>
            <a:ext cx="295238" cy="286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86666" y="4406213"/>
            <a:ext cx="285714" cy="2957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4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2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554"/>
          <a:stretch>
            <a:fillRect/>
          </a:stretch>
        </p:blipFill>
        <p:spPr>
          <a:xfrm>
            <a:off x="648335" y="683895"/>
            <a:ext cx="8472260" cy="2353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2924625"/>
            <a:ext cx="10800000" cy="37225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090146" y="3144157"/>
            <a:ext cx="285714" cy="2958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1090146" y="4365901"/>
            <a:ext cx="285714" cy="2958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7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383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6190" y="1172514"/>
            <a:ext cx="295238" cy="2864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850" y="2852870"/>
            <a:ext cx="10800000" cy="1991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1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58095" y="1153042"/>
            <a:ext cx="333333" cy="2858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864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191129"/>
            <a:ext cx="266666" cy="2858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7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86666" y="1029204"/>
            <a:ext cx="295238" cy="2955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6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86666" y="1191131"/>
            <a:ext cx="285714" cy="3048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25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717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8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527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13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86666" y="1124422"/>
            <a:ext cx="285714" cy="304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86666" y="2963022"/>
            <a:ext cx="285714" cy="2953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58095" y="4801622"/>
            <a:ext cx="333333" cy="2857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66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58095" y="1162684"/>
            <a:ext cx="333333" cy="2860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96190" y="3088593"/>
            <a:ext cx="285714" cy="295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2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115053"/>
            <a:ext cx="266666" cy="2861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65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86666" y="1115011"/>
            <a:ext cx="295238" cy="2860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460" y="4076515"/>
            <a:ext cx="10800000" cy="829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08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86666" y="1114896"/>
            <a:ext cx="285714" cy="2953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8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120000" y="1772051"/>
            <a:ext cx="247619" cy="2857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548571" y="3038799"/>
            <a:ext cx="285714" cy="3047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9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529523" y="1220120"/>
            <a:ext cx="295238" cy="2862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500952" y="3138286"/>
            <a:ext cx="342857" cy="2862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29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596190" y="1105586"/>
            <a:ext cx="266666" cy="2862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15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035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9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345"/>
            <a:ext cx="10800000" cy="18434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2348680"/>
            <a:ext cx="10800000" cy="4344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243815" y="3187168"/>
            <a:ext cx="295238" cy="2953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1215244" y="5026126"/>
            <a:ext cx="342857" cy="285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75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90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40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86666" y="1143607"/>
            <a:ext cx="285714" cy="2955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86666" y="1801436"/>
            <a:ext cx="295238" cy="2860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58095" y="2468798"/>
            <a:ext cx="333333" cy="2860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86666" y="3126627"/>
            <a:ext cx="295238" cy="2860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186666" y="4451818"/>
            <a:ext cx="285714" cy="2955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205714" y="5109647"/>
            <a:ext cx="266666" cy="2860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82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86666" y="1200867"/>
            <a:ext cx="295238" cy="286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58095" y="1858863"/>
            <a:ext cx="333333" cy="286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86666" y="2516858"/>
            <a:ext cx="285714" cy="2956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86666" y="3174854"/>
            <a:ext cx="285714" cy="305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158095" y="3842386"/>
            <a:ext cx="333333" cy="286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186666" y="4500381"/>
            <a:ext cx="295238" cy="286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205714" y="5167913"/>
            <a:ext cx="266666" cy="286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864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86666" y="1276876"/>
            <a:ext cx="285714" cy="2953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05714" y="2601183"/>
            <a:ext cx="266666" cy="2858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92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8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672380" y="1181803"/>
            <a:ext cx="1333333" cy="3528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186666" y="2497846"/>
            <a:ext cx="1657142" cy="2956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215238" y="3823425"/>
            <a:ext cx="847619" cy="286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777142" y="4471910"/>
            <a:ext cx="752379" cy="2956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088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413405" y="1076039"/>
            <a:ext cx="1199321" cy="349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244431" y="1804315"/>
            <a:ext cx="972677" cy="274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685250" y="2381261"/>
            <a:ext cx="1331529" cy="2837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730451" y="3686482"/>
            <a:ext cx="273860" cy="2837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552033" y="4339093"/>
            <a:ext cx="1662051" cy="2932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490595" y="4937125"/>
            <a:ext cx="1460500" cy="357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842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435132" y="3754921"/>
            <a:ext cx="258870" cy="2866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615298" y="5040057"/>
            <a:ext cx="748873" cy="2773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5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043809" y="1277040"/>
            <a:ext cx="409523" cy="266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253333" y="2630660"/>
            <a:ext cx="485714" cy="2192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215238" y="3288404"/>
            <a:ext cx="238095" cy="2192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80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67619" y="1745943"/>
            <a:ext cx="342857" cy="286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950" y="2060390"/>
            <a:ext cx="10800000" cy="2068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4220660"/>
            <a:ext cx="10800000" cy="1327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auto">
          <a:xfrm>
            <a:off x="1325094" y="4411706"/>
            <a:ext cx="266666" cy="2865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940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67619" y="3840579"/>
            <a:ext cx="2657142" cy="295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386666" y="5155741"/>
            <a:ext cx="3114285" cy="3526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348571" y="5813322"/>
            <a:ext cx="2495238" cy="2859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81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67619" y="1725116"/>
            <a:ext cx="3123809" cy="3622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158095" y="4356257"/>
            <a:ext cx="3047619" cy="2859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71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7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167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276290"/>
            <a:ext cx="10800000" cy="4090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4828568" y="3820769"/>
            <a:ext cx="6161904" cy="362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auto">
          <a:xfrm>
            <a:off x="657139" y="4497671"/>
            <a:ext cx="10333333" cy="362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auto">
          <a:xfrm>
            <a:off x="657139" y="5165039"/>
            <a:ext cx="10352380" cy="362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7"/>
            </p:custDataLst>
          </p:nvPr>
        </p:nvSpPr>
        <p:spPr bwMode="auto">
          <a:xfrm>
            <a:off x="657225" y="5832475"/>
            <a:ext cx="10352405" cy="362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44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114874"/>
            <a:ext cx="10323809" cy="3619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90" y="1781810"/>
            <a:ext cx="10295255" cy="372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2457894"/>
            <a:ext cx="10342857" cy="3619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4" y="3124641"/>
            <a:ext cx="10323809" cy="3619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04" y="3791389"/>
            <a:ext cx="1247619" cy="3047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04" y="4467661"/>
            <a:ext cx="7580952" cy="3619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58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77142" y="1772019"/>
            <a:ext cx="323809" cy="2857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15238" y="3714924"/>
            <a:ext cx="266666" cy="2857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96190" y="5000670"/>
            <a:ext cx="295238" cy="295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8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6190" y="1848373"/>
            <a:ext cx="285714" cy="304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679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191722"/>
            <a:ext cx="266666" cy="2865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2924625"/>
            <a:ext cx="10800000" cy="32720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1205720" y="3124952"/>
            <a:ext cx="333333" cy="2861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8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10476" y="4854145"/>
            <a:ext cx="295238" cy="2956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777142" y="4854145"/>
            <a:ext cx="266666" cy="2861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815238" y="4854145"/>
            <a:ext cx="247619" cy="2861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815238" y="4854145"/>
            <a:ext cx="323809" cy="2861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900952" y="4854145"/>
            <a:ext cx="295238" cy="2861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commondata" val="eyJoZGlkIjoiMWU5NTkzNjQ2NzQyNDFkNzhmODUwZGZiNTQ0ZGRhZjM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55</vt:i4>
      </vt:variant>
    </vt:vector>
  </HeadingPairs>
  <TitlesOfParts>
    <vt:vector size="6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2023-12-07T01:52:07Z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