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9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3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95320" y="2990850"/>
            <a:ext cx="5800725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370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13490" y="2160433"/>
            <a:ext cx="1119031" cy="329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455384" y="2160433"/>
            <a:ext cx="650599" cy="251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96623" y="2889108"/>
            <a:ext cx="121445" cy="60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5301" y="2889108"/>
            <a:ext cx="1101681" cy="416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819719" y="6168144"/>
            <a:ext cx="121446" cy="60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587917" y="6168144"/>
            <a:ext cx="1518065" cy="338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0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353414"/>
            <a:ext cx="1180952" cy="276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034285" y="3155595"/>
            <a:ext cx="885714" cy="362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8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8281904" y="4536196"/>
            <a:ext cx="514285" cy="333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024761" y="4498076"/>
            <a:ext cx="1304760" cy="371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5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00952" y="1238832"/>
            <a:ext cx="1847619" cy="352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615238" y="3745152"/>
            <a:ext cx="133333" cy="76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53333" y="3745152"/>
            <a:ext cx="2504761" cy="371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3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29523" y="1276955"/>
            <a:ext cx="1828570" cy="371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91428" y="3011389"/>
            <a:ext cx="1942857" cy="371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706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684780" y="2570480"/>
            <a:ext cx="1803400" cy="497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498790" y="2700764"/>
            <a:ext cx="1445106" cy="367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029638" y="2731362"/>
            <a:ext cx="405241" cy="267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84005" y="3396860"/>
            <a:ext cx="1024572" cy="298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322931" y="5523394"/>
            <a:ext cx="649915" cy="267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005065" y="5492796"/>
            <a:ext cx="856359" cy="298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639162" y="6227139"/>
            <a:ext cx="405241" cy="260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984869" y="6188892"/>
            <a:ext cx="971050" cy="298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896386" y="6227139"/>
            <a:ext cx="649915" cy="260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391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02372" y="2020916"/>
            <a:ext cx="1453713" cy="397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182710" y="1984747"/>
            <a:ext cx="1706532" cy="434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306838" y="2020916"/>
            <a:ext cx="487580" cy="316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31278" y="2898028"/>
            <a:ext cx="1164776" cy="343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320430" y="5375642"/>
            <a:ext cx="2121879" cy="343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561939" y="5285218"/>
            <a:ext cx="1697503" cy="434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406160" y="5321387"/>
            <a:ext cx="478551" cy="316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593090"/>
            <a:ext cx="8442960" cy="2578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2996565"/>
            <a:ext cx="8442960" cy="3420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421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54944" y="1974722"/>
            <a:ext cx="1333300" cy="294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56137" y="4115874"/>
            <a:ext cx="1514087" cy="361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86268" y="6249486"/>
            <a:ext cx="918998" cy="294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617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59090" y="1926907"/>
            <a:ext cx="1703315" cy="366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72256" y="3363087"/>
            <a:ext cx="1061707" cy="297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516779" y="4806907"/>
            <a:ext cx="1550551" cy="374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2023-12-07T03:46:51Z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