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4" r:id="rId5"/>
    <p:sldId id="383" r:id="rId6"/>
    <p:sldId id="382" r:id="rId7"/>
    <p:sldId id="381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4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4175" y="2924175"/>
            <a:ext cx="63436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1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4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62857" y="2030417"/>
            <a:ext cx="352380" cy="381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4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81904" y="1982538"/>
            <a:ext cx="409523" cy="362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2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2133" y="2822411"/>
            <a:ext cx="407723" cy="360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8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0000" y="2059632"/>
            <a:ext cx="352380" cy="38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65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06971" y="1999317"/>
            <a:ext cx="298219" cy="342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2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669566" y="5318095"/>
            <a:ext cx="132746" cy="6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00747" y="5318095"/>
            <a:ext cx="578397" cy="37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59301" y="5318095"/>
            <a:ext cx="2171361" cy="45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48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0922" y="5494247"/>
            <a:ext cx="1066805" cy="323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278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91464" y="1188962"/>
            <a:ext cx="580253" cy="272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99967" y="3141623"/>
            <a:ext cx="349550" cy="244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43809" y="1267576"/>
            <a:ext cx="1333333" cy="371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15238" y="3880088"/>
            <a:ext cx="323809" cy="381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59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48927" y="1258013"/>
            <a:ext cx="420913" cy="278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20734" y="1226234"/>
            <a:ext cx="841827" cy="30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88838" y="2703972"/>
            <a:ext cx="428855" cy="278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6506" y="3395172"/>
            <a:ext cx="889478" cy="30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01608" y="4118151"/>
            <a:ext cx="111184" cy="55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36286" y="4118151"/>
            <a:ext cx="1286566" cy="37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706105" y="5595889"/>
            <a:ext cx="1691596" cy="341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7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42950" y="2105858"/>
            <a:ext cx="743201" cy="253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12738" y="2051433"/>
            <a:ext cx="770391" cy="308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92201" y="4482425"/>
            <a:ext cx="1948637" cy="426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94917" y="4573133"/>
            <a:ext cx="580059" cy="253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01861" y="5335086"/>
            <a:ext cx="725075" cy="317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54742" y="6124251"/>
            <a:ext cx="1259817" cy="353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8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91428" y="1200975"/>
            <a:ext cx="133333" cy="66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91428" y="1239137"/>
            <a:ext cx="1742857" cy="419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72380" y="1191434"/>
            <a:ext cx="685714" cy="38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77142" y="2927830"/>
            <a:ext cx="1276190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62857" y="3032777"/>
            <a:ext cx="285714" cy="267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67619" y="2927830"/>
            <a:ext cx="2371428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293050"/>
            <a:ext cx="10800000" cy="1869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7939053" y="5533332"/>
            <a:ext cx="504760" cy="324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72380" y="1200891"/>
            <a:ext cx="523809" cy="38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48571" y="2908036"/>
            <a:ext cx="1047619" cy="38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86666" y="4653330"/>
            <a:ext cx="504761" cy="333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3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67257" y="1890377"/>
            <a:ext cx="507423" cy="394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55854" y="2599300"/>
            <a:ext cx="612129" cy="322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19851" y="4081594"/>
            <a:ext cx="426879" cy="281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39939" y="5475272"/>
            <a:ext cx="620184" cy="322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5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2023-12-07T04:06:06Z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