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8020" y="2952750"/>
            <a:ext cx="83153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1105338"/>
            <a:ext cx="361904" cy="39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05714" y="4400700"/>
            <a:ext cx="409523" cy="37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6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6935" y="1944229"/>
            <a:ext cx="357543" cy="35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444189" y="4289760"/>
            <a:ext cx="913770" cy="29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03679" y="4289760"/>
            <a:ext cx="1266992" cy="29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99880" y="6263520"/>
            <a:ext cx="107502" cy="5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54513" y="6263520"/>
            <a:ext cx="1036630" cy="36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77142" y="1200625"/>
            <a:ext cx="133333" cy="6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43809" y="1200625"/>
            <a:ext cx="3704761" cy="371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81904" y="2829583"/>
            <a:ext cx="2495238" cy="371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29523" y="5268257"/>
            <a:ext cx="761904" cy="38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0952" y="1372250"/>
            <a:ext cx="1190476" cy="36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2191811"/>
            <a:ext cx="1628571" cy="352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24761" y="3811872"/>
            <a:ext cx="1695238" cy="2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90035" y="5346065"/>
            <a:ext cx="395414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2380" y="1238979"/>
            <a:ext cx="1219047" cy="26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1944567"/>
            <a:ext cx="133333" cy="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1992242"/>
            <a:ext cx="2190476" cy="324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67619" y="2764575"/>
            <a:ext cx="1257142" cy="371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72380" y="2764575"/>
            <a:ext cx="1247620" cy="45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9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