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5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21.png"/><Relationship Id="rId2" Type="http://schemas.openxmlformats.org/officeDocument/2006/relationships/tags" Target="../tags/tag2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475" y="2971800"/>
            <a:ext cx="114490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0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9928" y="2607555"/>
            <a:ext cx="244685" cy="3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4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9919" y="1226246"/>
            <a:ext cx="376694" cy="34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6199" y="4452547"/>
            <a:ext cx="297851" cy="34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41327" y="6065698"/>
            <a:ext cx="332892" cy="33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59"/>
          <a:stretch>
            <a:fillRect/>
          </a:stretch>
        </p:blipFill>
        <p:spPr>
          <a:xfrm>
            <a:off x="767715" y="836480"/>
            <a:ext cx="10800080" cy="339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9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6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0852" y="1209362"/>
            <a:ext cx="1019980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4402" y="2633538"/>
            <a:ext cx="2039960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70096" y="3337714"/>
            <a:ext cx="1035793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91554" y="4761890"/>
            <a:ext cx="940911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7657" y="6186065"/>
            <a:ext cx="1383693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7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33973" y="1781316"/>
            <a:ext cx="101948" cy="58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06285" y="1854227"/>
            <a:ext cx="815580" cy="211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08570" y="3093721"/>
            <a:ext cx="101947" cy="58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80881" y="3093721"/>
            <a:ext cx="866554" cy="28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05268" y="3749924"/>
            <a:ext cx="1791363" cy="349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93498" y="4398835"/>
            <a:ext cx="1157832" cy="28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42695" y="5084202"/>
            <a:ext cx="531583" cy="320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96690"/>
            <a:ext cx="10800000" cy="2045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45125"/>
            <a:ext cx="10800000" cy="521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339053" y="2940588"/>
            <a:ext cx="1466666" cy="457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967625" y="3912216"/>
            <a:ext cx="580952" cy="27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0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5990" y="1194222"/>
            <a:ext cx="1047951" cy="35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18927" y="3647555"/>
            <a:ext cx="1145641" cy="34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54451" y="5363111"/>
            <a:ext cx="710475" cy="25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1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385266" y="5303669"/>
            <a:ext cx="932205" cy="364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2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00220" y="4667885"/>
            <a:ext cx="433387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9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39620" y="1210310"/>
            <a:ext cx="626999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39620" y="2623185"/>
            <a:ext cx="475488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254250" y="5434330"/>
            <a:ext cx="6862445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256984" y="6132960"/>
            <a:ext cx="889860" cy="29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269490" y="6132830"/>
            <a:ext cx="4231640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  <p:bldP spid="24" grpId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8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41520" y="2720975"/>
            <a:ext cx="634111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69395" y="3638322"/>
            <a:ext cx="129859" cy="7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2917" y="3647612"/>
            <a:ext cx="3969978" cy="44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16334" y="1362950"/>
            <a:ext cx="1692661" cy="243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76744" y="3804217"/>
            <a:ext cx="1605858" cy="32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5596" y="6149918"/>
            <a:ext cx="2013833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62857" y="1238999"/>
            <a:ext cx="133333" cy="66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86666" y="1334355"/>
            <a:ext cx="1552380" cy="35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67619" y="3956667"/>
            <a:ext cx="514285" cy="333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34285" y="4013881"/>
            <a:ext cx="838095" cy="35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0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33757" y="1192520"/>
            <a:ext cx="2204692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857" y="2021678"/>
            <a:ext cx="123462" cy="70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9676" y="2065782"/>
            <a:ext cx="837783" cy="29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10780" y="2939044"/>
            <a:ext cx="529126" cy="255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81006" y="2842015"/>
            <a:ext cx="634951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69434" y="4544434"/>
            <a:ext cx="837783" cy="29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48318" y="4500330"/>
            <a:ext cx="1014159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36505" y="5329488"/>
            <a:ext cx="1128803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58095" y="1240064"/>
            <a:ext cx="133333" cy="76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24761" y="1345375"/>
            <a:ext cx="2580952" cy="354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4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2754" y="1964301"/>
            <a:ext cx="495781" cy="224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7238" y="2584489"/>
            <a:ext cx="588740" cy="31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07420" y="4103951"/>
            <a:ext cx="232397" cy="224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39742" y="6158325"/>
            <a:ext cx="108452" cy="6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39742" y="6197087"/>
            <a:ext cx="751418" cy="26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1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09906" y="4379845"/>
            <a:ext cx="342304" cy="370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