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7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23.png"/><Relationship Id="rId7" Type="http://schemas.openxmlformats.org/officeDocument/2006/relationships/tags" Target="../tags/tag5.xml"/><Relationship Id="rId6" Type="http://schemas.openxmlformats.org/officeDocument/2006/relationships/image" Target="../media/image22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2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8150" y="2976245"/>
            <a:ext cx="113157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3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9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4201" y="1335789"/>
            <a:ext cx="320397" cy="346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6882" y="2141323"/>
            <a:ext cx="363694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8223" y="3752390"/>
            <a:ext cx="372354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1520" y="5372120"/>
            <a:ext cx="294419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48288"/>
            <a:ext cx="323809" cy="362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020347"/>
            <a:ext cx="361904" cy="362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523" y="4782879"/>
            <a:ext cx="352380" cy="38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153272"/>
            <a:ext cx="409523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927830"/>
            <a:ext cx="40000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523" y="4692848"/>
            <a:ext cx="352380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33954"/>
            <a:ext cx="323809" cy="362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019937"/>
            <a:ext cx="400000" cy="37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2905921"/>
            <a:ext cx="323809" cy="362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325"/>
            <a:ext cx="10800000" cy="80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39047" y="3782218"/>
            <a:ext cx="361904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0" y="4300670"/>
            <a:ext cx="10800000" cy="73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868995"/>
            <a:ext cx="10800000" cy="195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1213956" y="5231553"/>
            <a:ext cx="419047" cy="36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86666" y="4751039"/>
            <a:ext cx="361904" cy="37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9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031462" y="5149582"/>
            <a:ext cx="1589152" cy="43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3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9830" y="3342850"/>
            <a:ext cx="287250" cy="31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7865" y="5527141"/>
            <a:ext cx="341595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1980" y="3741060"/>
            <a:ext cx="274965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67657" y="5400721"/>
            <a:ext cx="310444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7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5714" y="1143545"/>
            <a:ext cx="504761" cy="32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77142" y="1095894"/>
            <a:ext cx="1266666" cy="45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48571" y="2887594"/>
            <a:ext cx="133333" cy="6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67619" y="2887594"/>
            <a:ext cx="1914285" cy="45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29523" y="4765068"/>
            <a:ext cx="990476" cy="276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2380" y="5565615"/>
            <a:ext cx="1914285" cy="37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1172353"/>
            <a:ext cx="1142857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05714" y="3061399"/>
            <a:ext cx="971428" cy="267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15238" y="3004155"/>
            <a:ext cx="723809" cy="33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48571" y="4750091"/>
            <a:ext cx="2200000" cy="44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2857" y="1238710"/>
            <a:ext cx="1428571" cy="37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57" y="2229348"/>
            <a:ext cx="800000" cy="27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00952" y="3019954"/>
            <a:ext cx="752380" cy="37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6190" y="2248463"/>
            <a:ext cx="1542857" cy="371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2248463"/>
            <a:ext cx="714285" cy="371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67619" y="4134580"/>
            <a:ext cx="933333" cy="27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43809" y="1191131"/>
            <a:ext cx="1466666" cy="3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67619" y="1238768"/>
            <a:ext cx="819047" cy="333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58095" y="3048985"/>
            <a:ext cx="1590476" cy="333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1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9283" y="1196864"/>
            <a:ext cx="1789093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08521" y="1188216"/>
            <a:ext cx="475361" cy="34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97535" y="2926594"/>
            <a:ext cx="630936" cy="250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32518" y="3653081"/>
            <a:ext cx="121001" cy="6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69594" y="3653081"/>
            <a:ext cx="121001" cy="6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1437" y="3748216"/>
            <a:ext cx="1832308" cy="3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60059" y="4474702"/>
            <a:ext cx="924797" cy="423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39378" y="6126594"/>
            <a:ext cx="1201371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