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7525" y="2847975"/>
            <a:ext cx="60769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05940" y="1936750"/>
            <a:ext cx="924115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82065" y="2739390"/>
            <a:ext cx="626300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96415" y="3585210"/>
            <a:ext cx="9376410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77142" y="4367611"/>
            <a:ext cx="133333" cy="7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367530"/>
            <a:ext cx="1026795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178361"/>
            <a:ext cx="971428" cy="37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844040" y="5178425"/>
            <a:ext cx="927290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04" y="5970035"/>
            <a:ext cx="1304761" cy="467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148840" y="5970270"/>
            <a:ext cx="5126990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13" grpId="0" bldLvl="0" animBg="1"/>
      <p:bldP spid="18" grpId="0" animBg="1"/>
      <p:bldP spid="19" grpId="0" bldLvl="0" animBg="1"/>
      <p:bldP spid="28" grpId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96415" y="1182370"/>
            <a:ext cx="918210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974850"/>
            <a:ext cx="10356215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2767330"/>
            <a:ext cx="1031938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1990" y="3569335"/>
            <a:ext cx="713168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2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965" y="1153160"/>
            <a:ext cx="909891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953895"/>
            <a:ext cx="1034097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2745267"/>
            <a:ext cx="647619" cy="381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82090" y="2745105"/>
            <a:ext cx="9558020" cy="46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90" y="3419475"/>
            <a:ext cx="1026922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04" y="4346929"/>
            <a:ext cx="971428" cy="381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805940" y="4347210"/>
            <a:ext cx="936688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81904" y="5147760"/>
            <a:ext cx="1390476" cy="371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animBg="1"/>
      <p:bldP spid="18" grpId="0" bldLvl="0" animBg="1"/>
      <p:bldP spid="26" grpId="0" bldLvl="0" animBg="1"/>
      <p:bldP spid="34" grpId="0" animBg="1"/>
      <p:bldP spid="35" grpId="0" bldLvl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1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54200" y="1101090"/>
            <a:ext cx="827786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800" y="1823085"/>
            <a:ext cx="939546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0090" y="2536825"/>
            <a:ext cx="937006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62940" y="3258820"/>
            <a:ext cx="954913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85800" y="3954145"/>
            <a:ext cx="795528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656080" y="4631055"/>
            <a:ext cx="847661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723265" y="5408295"/>
            <a:ext cx="931227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86435" y="6121400"/>
            <a:ext cx="944562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6" grpId="0" bldLvl="0" animBg="1"/>
      <p:bldP spid="35" grpId="0" bldLvl="0" animBg="1"/>
      <p:bldP spid="43" grpId="0" bldLvl="0" animBg="1"/>
      <p:bldP spid="48" grpId="0" bldLvl="0" animBg="1"/>
      <p:bldP spid="57" grpId="0" bldLvl="0" animBg="1"/>
      <p:bldP spid="6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0073" y="3342226"/>
            <a:ext cx="1550714" cy="33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5105" y="3342005"/>
            <a:ext cx="4055745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60073" y="4152635"/>
            <a:ext cx="827628" cy="252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35805" y="4057015"/>
            <a:ext cx="343344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45380" y="4761230"/>
            <a:ext cx="308483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268730" y="6235065"/>
            <a:ext cx="4582160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311900" y="5521325"/>
            <a:ext cx="3687445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1700345"/>
            <a:ext cx="10800000" cy="97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31"/>
          <a:stretch>
            <a:fillRect/>
          </a:stretch>
        </p:blipFill>
        <p:spPr>
          <a:xfrm>
            <a:off x="695325" y="2708910"/>
            <a:ext cx="10800080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559560" y="3622040"/>
            <a:ext cx="918273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27"/>
          <a:stretch>
            <a:fillRect/>
          </a:stretch>
        </p:blipFill>
        <p:spPr>
          <a:xfrm>
            <a:off x="695325" y="935540"/>
            <a:ext cx="10800080" cy="395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809750" y="1880235"/>
            <a:ext cx="921004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38250" y="2680335"/>
            <a:ext cx="577278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752600" y="4271645"/>
            <a:ext cx="5758180" cy="46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