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2890520"/>
            <a:ext cx="649605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4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3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9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14548" y="1937697"/>
            <a:ext cx="315831" cy="33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1973766"/>
            <a:ext cx="361904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0952" y="1992848"/>
            <a:ext cx="352380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1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3796337"/>
            <a:ext cx="1009523" cy="467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2017" y="1974430"/>
            <a:ext cx="1652790" cy="31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1538" y="3430342"/>
            <a:ext cx="754880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33855" y="5610232"/>
            <a:ext cx="111245" cy="5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33855" y="5610232"/>
            <a:ext cx="1438245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7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1995" y="1886502"/>
            <a:ext cx="907452" cy="266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47590" y="3091815"/>
            <a:ext cx="962025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3780" y="4377497"/>
            <a:ext cx="1344122" cy="32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83086" y="5701478"/>
            <a:ext cx="846046" cy="25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6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74974" y="2813385"/>
            <a:ext cx="1132802" cy="36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09971" y="3647905"/>
            <a:ext cx="978741" cy="35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81904" y="1286443"/>
            <a:ext cx="895238" cy="37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29523" y="2220244"/>
            <a:ext cx="1247620" cy="40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62857" y="3963975"/>
            <a:ext cx="1485714" cy="457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7619" y="1315462"/>
            <a:ext cx="1600000" cy="36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86666" y="3004155"/>
            <a:ext cx="1971428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3957176"/>
            <a:ext cx="961904" cy="37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00952" y="4853683"/>
            <a:ext cx="2114285" cy="45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2857" y="1172181"/>
            <a:ext cx="1619047" cy="457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58095" y="2058698"/>
            <a:ext cx="1142857" cy="457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72380" y="3850798"/>
            <a:ext cx="1019047" cy="371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523" y="4737316"/>
            <a:ext cx="980952" cy="457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9523" y="2183660"/>
            <a:ext cx="533334" cy="267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34285" y="4759632"/>
            <a:ext cx="1038095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701030" y="1119505"/>
            <a:ext cx="704850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91428" y="3039397"/>
            <a:ext cx="609523" cy="466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72380" y="5764170"/>
            <a:ext cx="1400000" cy="371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0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