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2" r:id="rId5"/>
    <p:sldId id="381" r:id="rId6"/>
    <p:sldId id="380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71800" y="2947670"/>
            <a:ext cx="62484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5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5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9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2380" y="2183660"/>
            <a:ext cx="361905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7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00050" y="1184169"/>
            <a:ext cx="290634" cy="314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15760" y="3384442"/>
            <a:ext cx="267069" cy="29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1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1964010"/>
            <a:ext cx="419047" cy="372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34285" y="4491729"/>
            <a:ext cx="352380" cy="391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48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1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65627" y="1332563"/>
            <a:ext cx="954520" cy="360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45651" y="2937070"/>
            <a:ext cx="126068" cy="72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42322" y="2937070"/>
            <a:ext cx="1629889" cy="432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41830" y="3730309"/>
            <a:ext cx="1089594" cy="360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98280" y="6128056"/>
            <a:ext cx="126068" cy="72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98280" y="6227211"/>
            <a:ext cx="414226" cy="252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1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8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55716" y="1240854"/>
            <a:ext cx="1173140" cy="23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44524" y="4051603"/>
            <a:ext cx="953176" cy="31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8736" y="5501787"/>
            <a:ext cx="684332" cy="31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6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26448" y="1194808"/>
            <a:ext cx="115514" cy="57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77581" y="1194808"/>
            <a:ext cx="1559441" cy="39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33711" y="2655438"/>
            <a:ext cx="115514" cy="66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63055" y="2655438"/>
            <a:ext cx="1905984" cy="40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51086" y="4858762"/>
            <a:ext cx="1270656" cy="321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6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09719" y="1264345"/>
            <a:ext cx="1350580" cy="30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89956" y="2694469"/>
            <a:ext cx="884590" cy="30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64102" y="2686567"/>
            <a:ext cx="426499" cy="316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07783" y="4843604"/>
            <a:ext cx="110573" cy="63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15681" y="4843604"/>
            <a:ext cx="1153127" cy="30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36183" y="6281629"/>
            <a:ext cx="971470" cy="30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6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17103" y="1319178"/>
            <a:ext cx="819604" cy="22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9206" y="1958301"/>
            <a:ext cx="740796" cy="307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01592" y="3386465"/>
            <a:ext cx="110331" cy="5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73578" y="3386465"/>
            <a:ext cx="866889" cy="299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82461" y="4183397"/>
            <a:ext cx="1103313" cy="22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98557" y="4096602"/>
            <a:ext cx="945698" cy="31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73578" y="5524767"/>
            <a:ext cx="543776" cy="31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422255" y="5532657"/>
            <a:ext cx="1087552" cy="307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706828" y="5524767"/>
            <a:ext cx="591060" cy="31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6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39047" y="4721469"/>
            <a:ext cx="1333333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86666" y="1153064"/>
            <a:ext cx="1723809" cy="457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34285" y="2877946"/>
            <a:ext cx="2104761" cy="371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238" y="1410535"/>
            <a:ext cx="1752380" cy="371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34285" y="4051282"/>
            <a:ext cx="2152380" cy="371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58095" y="5795891"/>
            <a:ext cx="2257142" cy="371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8304" y="2852816"/>
            <a:ext cx="479084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77562" y="3639503"/>
            <a:ext cx="804500" cy="3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74119" y="5303302"/>
            <a:ext cx="686988" cy="3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29523" y="1324750"/>
            <a:ext cx="761904" cy="276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67619" y="3012234"/>
            <a:ext cx="504761" cy="333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81904" y="4718786"/>
            <a:ext cx="523809" cy="381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