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3" r:id="rId6"/>
    <p:sldId id="382" r:id="rId7"/>
    <p:sldId id="381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4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2900" y="2924175"/>
            <a:ext cx="115062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9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5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72380" y="1973388"/>
            <a:ext cx="361905" cy="371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3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81904" y="2080403"/>
            <a:ext cx="409523" cy="363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0000" y="2087835"/>
            <a:ext cx="323809" cy="362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7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6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48260" y="1210969"/>
            <a:ext cx="354013" cy="31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57040" y="4644697"/>
            <a:ext cx="302629" cy="326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02798" y="5345775"/>
            <a:ext cx="254846" cy="31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53333" y="4291162"/>
            <a:ext cx="371428" cy="371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60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046150" y="4010807"/>
            <a:ext cx="120074" cy="60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23898" y="4010807"/>
            <a:ext cx="120074" cy="60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28625" y="4096649"/>
            <a:ext cx="2255680" cy="326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41608" y="5470122"/>
            <a:ext cx="1475197" cy="412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4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79690" y="4424216"/>
            <a:ext cx="321251" cy="359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0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07200" y="3689693"/>
            <a:ext cx="324598" cy="294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94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8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20511" y="1174995"/>
            <a:ext cx="938577" cy="329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4907" y="1893938"/>
            <a:ext cx="118379" cy="59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5794" y="1978519"/>
            <a:ext cx="820197" cy="321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50057" y="2705920"/>
            <a:ext cx="1310625" cy="236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46005" y="4059224"/>
            <a:ext cx="118379" cy="6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04492" y="4059224"/>
            <a:ext cx="2046267" cy="405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512597" y="5505568"/>
            <a:ext cx="118379" cy="59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521053" y="5505568"/>
            <a:ext cx="1716496" cy="405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03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50910" y="1895615"/>
            <a:ext cx="2541134" cy="335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32540" y="2617714"/>
            <a:ext cx="3044329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6421" y="3339813"/>
            <a:ext cx="1316693" cy="31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64329" y="4775615"/>
            <a:ext cx="117412" cy="5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17284" y="4775615"/>
            <a:ext cx="1492811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53707" y="5573282"/>
            <a:ext cx="1023163" cy="243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23194" y="6295381"/>
            <a:ext cx="872204" cy="235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2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56174" y="2415740"/>
            <a:ext cx="254021" cy="284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30335" y="4330753"/>
            <a:ext cx="321261" cy="284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15924" y="6245766"/>
            <a:ext cx="276435" cy="284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692785"/>
            <a:ext cx="9589135" cy="131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772920"/>
            <a:ext cx="7731760" cy="511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3072130" y="2060575"/>
            <a:ext cx="349250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7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6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