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9845" y="2943225"/>
            <a:ext cx="95916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944" y="1720146"/>
            <a:ext cx="1697785" cy="34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8414" y="2366602"/>
            <a:ext cx="101576" cy="5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78983" y="2359339"/>
            <a:ext cx="1378543" cy="29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35450" y="3659515"/>
            <a:ext cx="834381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7126" y="4305972"/>
            <a:ext cx="101576" cy="5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7126" y="4378607"/>
            <a:ext cx="1516398" cy="27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1659" y="5584358"/>
            <a:ext cx="101576" cy="5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81189" y="5664257"/>
            <a:ext cx="1516398" cy="27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2427" y="1940888"/>
            <a:ext cx="1793950" cy="43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9331" y="5203111"/>
            <a:ext cx="1207808" cy="33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72380" y="5282932"/>
            <a:ext cx="2476190" cy="3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3809" y="1286503"/>
            <a:ext cx="133333" cy="6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1286503"/>
            <a:ext cx="1980952" cy="3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3011504"/>
            <a:ext cx="1447620" cy="3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67619" y="4746036"/>
            <a:ext cx="133333" cy="7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000" y="4746036"/>
            <a:ext cx="1952380" cy="3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4285" y="1152999"/>
            <a:ext cx="1771428" cy="4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6190" y="2924889"/>
            <a:ext cx="504761" cy="3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96190" y="2877257"/>
            <a:ext cx="1447619" cy="4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4761" y="4611042"/>
            <a:ext cx="133333" cy="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4761" y="4611042"/>
            <a:ext cx="2333333" cy="3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2078713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2078713"/>
            <a:ext cx="161904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72380" y="2946911"/>
            <a:ext cx="2066666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43809" y="3853272"/>
            <a:ext cx="1219048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20000" y="3805568"/>
            <a:ext cx="514285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4761" y="1267421"/>
            <a:ext cx="133333" cy="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1267421"/>
            <a:ext cx="1542857" cy="37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67619" y="3087600"/>
            <a:ext cx="1457142" cy="362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91428" y="3087600"/>
            <a:ext cx="609523" cy="362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2066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7481910" y="4849786"/>
            <a:ext cx="619047" cy="2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253339" y="4754464"/>
            <a:ext cx="2400000" cy="4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8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8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3405" y="1260000"/>
            <a:ext cx="123210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298" y="3663000"/>
            <a:ext cx="1744739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40517" y="5292000"/>
            <a:ext cx="1474934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