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1800" y="2928620"/>
            <a:ext cx="62484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5030" y="1131116"/>
            <a:ext cx="302290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0940" y="2587027"/>
            <a:ext cx="270470" cy="30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0940" y="4034983"/>
            <a:ext cx="270470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3210" y="5498850"/>
            <a:ext cx="350020" cy="30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29455"/>
            <a:ext cx="352380" cy="38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983969"/>
            <a:ext cx="419047" cy="36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9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4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1981613"/>
            <a:ext cx="361904" cy="37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29523" y="4419925"/>
            <a:ext cx="323809" cy="36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2002110"/>
            <a:ext cx="371428" cy="371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954025"/>
            <a:ext cx="361904" cy="3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34285" y="3641582"/>
            <a:ext cx="352380" cy="39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5359" y="3078431"/>
            <a:ext cx="275708" cy="29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8617" y="4378607"/>
            <a:ext cx="311987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9414" y="5671520"/>
            <a:ext cx="275708" cy="27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6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2798" y="2087136"/>
            <a:ext cx="285307" cy="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0780" y="4538592"/>
            <a:ext cx="312917" cy="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6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4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08" y="1211036"/>
            <a:ext cx="261954" cy="29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8499" y="1905012"/>
            <a:ext cx="285067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8499" y="2614409"/>
            <a:ext cx="292772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8499" y="4025493"/>
            <a:ext cx="292772" cy="29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3908" y="5436578"/>
            <a:ext cx="261954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2687" y="1082921"/>
            <a:ext cx="293021" cy="31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2687" y="2540748"/>
            <a:ext cx="300941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1009" y="3982729"/>
            <a:ext cx="348458" cy="30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2687" y="5432632"/>
            <a:ext cx="293021" cy="31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