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47775" y="2852420"/>
            <a:ext cx="969645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1124819"/>
            <a:ext cx="361904" cy="372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767619" y="6029591"/>
            <a:ext cx="2019047" cy="457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6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9333" y="1123978"/>
            <a:ext cx="1586215" cy="364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31831" y="2499387"/>
            <a:ext cx="1601393" cy="28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9180" y="2888615"/>
            <a:ext cx="69278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0117" y="4361129"/>
            <a:ext cx="106253" cy="53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08035" y="4361129"/>
            <a:ext cx="1662110" cy="296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47285" y="4850130"/>
            <a:ext cx="1148715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0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60297" y="1698693"/>
            <a:ext cx="2439094" cy="37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67680" y="3014345"/>
            <a:ext cx="201168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8450" y="4314825"/>
            <a:ext cx="255968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183890" y="4980305"/>
            <a:ext cx="2956560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763134" y="5622836"/>
            <a:ext cx="2377926" cy="30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3" grpId="0" bldLvl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4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0745" y="2573797"/>
            <a:ext cx="250537" cy="31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00952" y="1973093"/>
            <a:ext cx="323809" cy="37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96190" y="3651117"/>
            <a:ext cx="352380" cy="381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1191122"/>
            <a:ext cx="409523" cy="37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2023-12-07T03:14:32Z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