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720" y="2938145"/>
            <a:ext cx="115919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1904" y="2010727"/>
            <a:ext cx="323809" cy="36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0476" y="2048482"/>
            <a:ext cx="352380" cy="371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0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62323" y="1965103"/>
            <a:ext cx="321114" cy="359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15100" y="4452591"/>
            <a:ext cx="406115" cy="359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524" y="2012394"/>
            <a:ext cx="349908" cy="368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4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9939" y="3746144"/>
            <a:ext cx="277276" cy="277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10692" y="4388577"/>
            <a:ext cx="226199" cy="284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1267291"/>
            <a:ext cx="409523" cy="36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48571" y="3782031"/>
            <a:ext cx="323809" cy="36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72380" y="2918107"/>
            <a:ext cx="361904" cy="381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5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7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1904" y="5426543"/>
            <a:ext cx="285714" cy="27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4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47360" y="972185"/>
            <a:ext cx="523240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9739" y="2397454"/>
            <a:ext cx="552547" cy="29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65240" y="3699272"/>
            <a:ext cx="683413" cy="27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65110" y="4986545"/>
            <a:ext cx="836091" cy="29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4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07301" y="1218153"/>
            <a:ext cx="1033789" cy="27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53702" y="1907384"/>
            <a:ext cx="114865" cy="5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43468" y="1907384"/>
            <a:ext cx="1041994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14535" y="3351487"/>
            <a:ext cx="1780416" cy="39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77657" y="4065333"/>
            <a:ext cx="1747597" cy="39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80085" y="5509435"/>
            <a:ext cx="114865" cy="5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78056" y="5542256"/>
            <a:ext cx="927129" cy="35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1428" y="2897030"/>
            <a:ext cx="2419047" cy="37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39047" y="4583815"/>
            <a:ext cx="1552380" cy="457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34285" y="1229597"/>
            <a:ext cx="504761" cy="33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58095" y="1286840"/>
            <a:ext cx="828571" cy="27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9523" y="2861045"/>
            <a:ext cx="123808" cy="7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29523" y="2956452"/>
            <a:ext cx="1933333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72380" y="4530657"/>
            <a:ext cx="1400000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15238" y="1934959"/>
            <a:ext cx="714285" cy="37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43809" y="2812111"/>
            <a:ext cx="495238" cy="333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48571" y="4452002"/>
            <a:ext cx="800000" cy="37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58095" y="5271948"/>
            <a:ext cx="2133333" cy="390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6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81904" y="1191221"/>
            <a:ext cx="723809" cy="381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72380" y="3049841"/>
            <a:ext cx="590476" cy="27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43809" y="4708302"/>
            <a:ext cx="800000" cy="371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1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