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5" r:id="rId5"/>
    <p:sldId id="384" r:id="rId6"/>
    <p:sldId id="383" r:id="rId7"/>
    <p:sldId id="382" r:id="rId8"/>
    <p:sldId id="381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4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2900" y="2971800"/>
            <a:ext cx="115062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56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3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0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0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1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72380" y="2105416"/>
            <a:ext cx="361905" cy="361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6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9523" y="2067951"/>
            <a:ext cx="323809" cy="362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198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29576" y="1737522"/>
            <a:ext cx="274721" cy="28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70177" y="5639458"/>
            <a:ext cx="319270" cy="28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2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00952" y="2078713"/>
            <a:ext cx="352380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86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066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31965" y="1728220"/>
            <a:ext cx="762541" cy="275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31965" y="3021570"/>
            <a:ext cx="1334447" cy="346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95659" y="4314920"/>
            <a:ext cx="1390932" cy="346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79085" y="5678944"/>
            <a:ext cx="409513" cy="204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24904" y="6251411"/>
            <a:ext cx="1715718" cy="282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38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856223" y="4288812"/>
            <a:ext cx="103627" cy="59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01223" y="4325830"/>
            <a:ext cx="392303" cy="251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619360" y="4288812"/>
            <a:ext cx="792009" cy="288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38674" y="5591845"/>
            <a:ext cx="991862" cy="362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066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80682" y="1141619"/>
            <a:ext cx="1277963" cy="275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29958" y="2434969"/>
            <a:ext cx="98847" cy="56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96959" y="2512711"/>
            <a:ext cx="1044964" cy="204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42927" y="5671877"/>
            <a:ext cx="98847" cy="49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01716" y="5671877"/>
            <a:ext cx="1023782" cy="339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5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34285" y="2144563"/>
            <a:ext cx="1047619" cy="381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05714" y="3889108"/>
            <a:ext cx="1485714" cy="381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16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59672" y="4517302"/>
            <a:ext cx="124958" cy="71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74052" y="4517302"/>
            <a:ext cx="1490579" cy="357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09923" y="5428186"/>
            <a:ext cx="267768" cy="258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3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62857" y="1229476"/>
            <a:ext cx="1066666" cy="371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05714" y="3842388"/>
            <a:ext cx="733333" cy="381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91428" y="4710179"/>
            <a:ext cx="1895238" cy="381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7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15238" y="1191434"/>
            <a:ext cx="1552380" cy="457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67619" y="2861045"/>
            <a:ext cx="1571428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62857" y="4530657"/>
            <a:ext cx="1647619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60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08451" y="2001245"/>
            <a:ext cx="1603466" cy="453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89491" y="3663147"/>
            <a:ext cx="132050" cy="66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76401" y="3700918"/>
            <a:ext cx="1282772" cy="330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06239" y="4588524"/>
            <a:ext cx="1565737" cy="358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3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8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39047" y="2048913"/>
            <a:ext cx="133333" cy="66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20000" y="2087034"/>
            <a:ext cx="2523809" cy="333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377142" y="3726230"/>
            <a:ext cx="133333" cy="66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805714" y="3764351"/>
            <a:ext cx="1409523" cy="419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4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10476" y="2841964"/>
            <a:ext cx="742857" cy="276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105" y="3428815"/>
            <a:ext cx="10800000" cy="889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903009" y="3706045"/>
            <a:ext cx="1104761" cy="420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8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29523" y="1267576"/>
            <a:ext cx="619047" cy="276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39047" y="1172229"/>
            <a:ext cx="1038095" cy="371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91428" y="2020818"/>
            <a:ext cx="133333" cy="76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00952" y="2116166"/>
            <a:ext cx="1238095" cy="276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615238" y="2869408"/>
            <a:ext cx="1380952" cy="381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586666" y="4576123"/>
            <a:ext cx="133333" cy="66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500952" y="4576123"/>
            <a:ext cx="1809523" cy="371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11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2023-12-07T02:47:04Z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