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7220" y="2938145"/>
            <a:ext cx="58769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1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6070" y="1935116"/>
            <a:ext cx="832058" cy="36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65760" y="1935116"/>
            <a:ext cx="1140575" cy="36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65268" y="1972519"/>
            <a:ext cx="504844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49256" y="3590181"/>
            <a:ext cx="1121877" cy="36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04858" y="3590181"/>
            <a:ext cx="1140575" cy="36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51111" y="3627584"/>
            <a:ext cx="504844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81959" y="5301350"/>
            <a:ext cx="1832399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0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4595" y="3415665"/>
            <a:ext cx="350837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37810" y="5105400"/>
            <a:ext cx="314071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0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7275" y="1934719"/>
            <a:ext cx="114084" cy="65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0822" y="1934719"/>
            <a:ext cx="2395767" cy="39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41113" y="2742424"/>
            <a:ext cx="928970" cy="22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63638" y="3370640"/>
            <a:ext cx="114084" cy="65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93922" y="3370640"/>
            <a:ext cx="1580881" cy="31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56194" y="4806560"/>
            <a:ext cx="912673" cy="31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53981" y="5516362"/>
            <a:ext cx="953417" cy="31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4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37794" y="2036246"/>
            <a:ext cx="1120098" cy="37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3207" y="3679293"/>
            <a:ext cx="513378" cy="37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96536" y="5331675"/>
            <a:ext cx="130678" cy="65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96536" y="5425030"/>
            <a:ext cx="420037" cy="261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1210243"/>
            <a:ext cx="714285" cy="37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10476" y="2048859"/>
            <a:ext cx="133333" cy="7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53333" y="2153686"/>
            <a:ext cx="1238095" cy="266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24761" y="3726092"/>
            <a:ext cx="723809" cy="381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9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72208" y="2618873"/>
            <a:ext cx="689526" cy="316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18960" y="2618873"/>
            <a:ext cx="941001" cy="316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41523" y="2708112"/>
            <a:ext cx="1030233" cy="300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28982" y="2618873"/>
            <a:ext cx="941001" cy="316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68895" y="5363210"/>
            <a:ext cx="1203960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20440" y="6277690"/>
            <a:ext cx="243362" cy="227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69700" y="6277690"/>
            <a:ext cx="908552" cy="300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67927" y="6277690"/>
            <a:ext cx="770647" cy="300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5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65838" y="2948195"/>
            <a:ext cx="1198247" cy="36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15527" y="2892000"/>
            <a:ext cx="505510" cy="32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54378" y="5448878"/>
            <a:ext cx="1338667" cy="35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44487" y="5355219"/>
            <a:ext cx="1338667" cy="36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2955363"/>
            <a:ext cx="1095238" cy="38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43809" y="3060252"/>
            <a:ext cx="1361904" cy="352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9523" y="3060252"/>
            <a:ext cx="1323809" cy="352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15238" y="2955363"/>
            <a:ext cx="838094" cy="38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05714" y="3804014"/>
            <a:ext cx="580952" cy="38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7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504565" y="4882515"/>
            <a:ext cx="2402205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91260" y="5525908"/>
            <a:ext cx="643087" cy="285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31265" y="6176645"/>
            <a:ext cx="1515110" cy="27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