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3475" y="3023870"/>
            <a:ext cx="99250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3121" y="1818425"/>
            <a:ext cx="100345" cy="57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79597" y="1818425"/>
            <a:ext cx="1799054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0624" y="3159795"/>
            <a:ext cx="1684373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5675" y="3783855"/>
            <a:ext cx="2035583" cy="27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0091" y="5742112"/>
            <a:ext cx="1354666" cy="27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146" y="1081644"/>
            <a:ext cx="270254" cy="29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2684" y="3676568"/>
            <a:ext cx="277558" cy="27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2278" y="1164534"/>
            <a:ext cx="264710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7312" y="6138350"/>
            <a:ext cx="344926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3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287532"/>
            <a:ext cx="295238" cy="36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7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5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1358" y="1892053"/>
            <a:ext cx="108098" cy="61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5293" y="1969369"/>
            <a:ext cx="1467046" cy="293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64462" y="1892053"/>
            <a:ext cx="602261" cy="30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114" y="2611087"/>
            <a:ext cx="849342" cy="37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08896" y="3330120"/>
            <a:ext cx="849342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79334" y="5510416"/>
            <a:ext cx="1297178" cy="30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23007" y="5274222"/>
            <a:ext cx="1234900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9378" y="6136444"/>
            <a:ext cx="1350395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22" y="2590823"/>
            <a:ext cx="617032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43972" y="3298588"/>
            <a:ext cx="1271688" cy="29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3470" y="5414352"/>
            <a:ext cx="112871" cy="6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0300" y="5497176"/>
            <a:ext cx="993271" cy="21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4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9044" y="1793749"/>
            <a:ext cx="108452" cy="6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91851" y="1824759"/>
            <a:ext cx="2447921" cy="27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65880" y="2514718"/>
            <a:ext cx="728179" cy="37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013" y="3243440"/>
            <a:ext cx="1115508" cy="30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48270" y="5414099"/>
            <a:ext cx="1045789" cy="31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1130" y="6142820"/>
            <a:ext cx="108452" cy="6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9013" y="6228096"/>
            <a:ext cx="883110" cy="29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3116433"/>
            <a:ext cx="1704761" cy="457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0476" y="4965412"/>
            <a:ext cx="133333" cy="6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7142" y="4965412"/>
            <a:ext cx="3704762" cy="371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9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6703" y="1220633"/>
            <a:ext cx="2169438" cy="32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6400" y="3632374"/>
            <a:ext cx="1415931" cy="39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39890" y="5083175"/>
            <a:ext cx="137033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6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5062" y="1949614"/>
            <a:ext cx="1460333" cy="42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7005" y="2892000"/>
            <a:ext cx="527831" cy="33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7725" y="3571875"/>
            <a:ext cx="160401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14082" y="5366862"/>
            <a:ext cx="1873800" cy="42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383028"/>
            <a:ext cx="771428" cy="42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2262439"/>
            <a:ext cx="1657142" cy="45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64580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35520" y="1283335"/>
            <a:ext cx="309689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2473" y="2084828"/>
            <a:ext cx="942559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84822" y="2903870"/>
            <a:ext cx="1573896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46064" y="4524148"/>
            <a:ext cx="809178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43017" y="6144426"/>
            <a:ext cx="124489" cy="7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62846" y="6242355"/>
            <a:ext cx="1769522" cy="32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0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1164" y="1893600"/>
            <a:ext cx="1682689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93330" y="3944620"/>
            <a:ext cx="167449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8475" y="4817296"/>
            <a:ext cx="1039775" cy="27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99590" y="6125210"/>
            <a:ext cx="242125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