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145" y="2952750"/>
            <a:ext cx="63150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6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8242" y="1204322"/>
            <a:ext cx="272125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0238" y="2638314"/>
            <a:ext cx="304139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8224" y="4088328"/>
            <a:ext cx="344158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2235" y="5530331"/>
            <a:ext cx="296136" cy="32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7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7862" y="1223117"/>
            <a:ext cx="266777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8630" y="2635651"/>
            <a:ext cx="337395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0015" y="4056032"/>
            <a:ext cx="298163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2169" y="5468566"/>
            <a:ext cx="290316" cy="313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9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4369" y="1164305"/>
            <a:ext cx="347477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3513" y="2812635"/>
            <a:ext cx="310901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3513" y="3645958"/>
            <a:ext cx="310901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4369" y="5303446"/>
            <a:ext cx="347477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191142"/>
            <a:ext cx="352380" cy="38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058185"/>
            <a:ext cx="400000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782743"/>
            <a:ext cx="323809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1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58183" y="6169053"/>
            <a:ext cx="2023213" cy="32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7784" y="1781761"/>
            <a:ext cx="1052935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7446" y="3997145"/>
            <a:ext cx="1342874" cy="37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6926" y="5509718"/>
            <a:ext cx="1152125" cy="26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8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7970" y="1264119"/>
            <a:ext cx="793420" cy="21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059" y="1908280"/>
            <a:ext cx="164672" cy="5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59" y="1990673"/>
            <a:ext cx="643718" cy="28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48507" y="3361388"/>
            <a:ext cx="104791" cy="5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2750" y="3443781"/>
            <a:ext cx="1467079" cy="28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96398" y="5615953"/>
            <a:ext cx="1092824" cy="21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3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1254" y="1214977"/>
            <a:ext cx="1436324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9710" y="1908178"/>
            <a:ext cx="100042" cy="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6792" y="1908178"/>
            <a:ext cx="1036154" cy="35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15235" y="2629965"/>
            <a:ext cx="1686431" cy="31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93074" y="4752446"/>
            <a:ext cx="1264823" cy="2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3785439"/>
            <a:ext cx="2123809" cy="4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4748684"/>
            <a:ext cx="752380" cy="267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4643776"/>
            <a:ext cx="2323809" cy="4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2124920"/>
            <a:ext cx="2047619" cy="44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43809" y="3859066"/>
            <a:ext cx="847619" cy="36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0000" y="3859066"/>
            <a:ext cx="590476" cy="36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91428" y="3849538"/>
            <a:ext cx="1209523" cy="37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2839" y="1163090"/>
            <a:ext cx="127369" cy="6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1936" y="1254085"/>
            <a:ext cx="373011" cy="26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7807" y="1163090"/>
            <a:ext cx="2128896" cy="42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1784" y="3638161"/>
            <a:ext cx="1482949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78175" y="5294274"/>
            <a:ext cx="127369" cy="6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5316" y="5294274"/>
            <a:ext cx="81880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1287548"/>
            <a:ext cx="638095" cy="27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157697"/>
            <a:ext cx="1600000" cy="27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4665" y="1168721"/>
            <a:ext cx="1282291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9980" y="2616590"/>
            <a:ext cx="1486830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01347" y="2703147"/>
            <a:ext cx="503476" cy="22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95160" y="4064459"/>
            <a:ext cx="527077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55973" y="4064459"/>
            <a:ext cx="865350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00139" y="5520196"/>
            <a:ext cx="1022685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48695" y="5598885"/>
            <a:ext cx="236004" cy="22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96546" y="6236262"/>
            <a:ext cx="1982439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