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81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3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33395" y="2995295"/>
            <a:ext cx="61245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4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81552"/>
            <a:ext cx="352380" cy="390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886548"/>
            <a:ext cx="409523" cy="371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17417" y="3080891"/>
            <a:ext cx="265199" cy="286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20091" y="6265748"/>
            <a:ext cx="272366" cy="27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3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59615" y="1234564"/>
            <a:ext cx="262250" cy="311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54267" y="3384307"/>
            <a:ext cx="278641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58095" y="1258111"/>
            <a:ext cx="409523" cy="362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2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48571" y="2868852"/>
            <a:ext cx="133333" cy="7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29523" y="2916512"/>
            <a:ext cx="1228571" cy="409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43809" y="4536939"/>
            <a:ext cx="133333" cy="7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39047" y="4536939"/>
            <a:ext cx="1790476" cy="371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0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9204" y="1802769"/>
            <a:ext cx="869204" cy="31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45871" y="2530681"/>
            <a:ext cx="110626" cy="5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45871" y="2530681"/>
            <a:ext cx="1177377" cy="30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18071" y="4706505"/>
            <a:ext cx="110626" cy="5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06904" y="4706505"/>
            <a:ext cx="1532961" cy="30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1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66944" y="1132744"/>
            <a:ext cx="124958" cy="62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70911" y="1132744"/>
            <a:ext cx="2106447" cy="428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43309" y="2758046"/>
            <a:ext cx="124958" cy="7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65126" y="2856279"/>
            <a:ext cx="1874381" cy="339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28595" y="5213860"/>
            <a:ext cx="972893" cy="357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77142" y="1143769"/>
            <a:ext cx="1400000" cy="333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58095" y="2937810"/>
            <a:ext cx="1257142" cy="362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758488"/>
            <a:ext cx="961904" cy="333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2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49693" y="4093340"/>
            <a:ext cx="883970" cy="321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07836" y="4913899"/>
            <a:ext cx="490201" cy="233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3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08427" y="1255156"/>
            <a:ext cx="573328" cy="29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08796" y="2611327"/>
            <a:ext cx="260603" cy="298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97777" y="4667937"/>
            <a:ext cx="104241" cy="59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93627" y="4667937"/>
            <a:ext cx="1370032" cy="365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6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0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4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6054" y="1205387"/>
            <a:ext cx="317361" cy="354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89383" y="2848434"/>
            <a:ext cx="401368" cy="354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6720" y="4482145"/>
            <a:ext cx="354698" cy="354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6054" y="5303669"/>
            <a:ext cx="317361" cy="354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01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523" y="1172353"/>
            <a:ext cx="352380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50" y="1340300"/>
            <a:ext cx="10800000" cy="1113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2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8237" y="1205296"/>
            <a:ext cx="345552" cy="313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6454" y="2637251"/>
            <a:ext cx="273227" cy="305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6454" y="4053117"/>
            <a:ext cx="273227" cy="313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50382" y="5477027"/>
            <a:ext cx="297335" cy="321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2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2994" y="1176387"/>
            <a:ext cx="343648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5843" y="2820774"/>
            <a:ext cx="408662" cy="362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2994" y="4474451"/>
            <a:ext cx="352936" cy="362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1569" y="5301290"/>
            <a:ext cx="315784" cy="35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