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2" r:id="rId9"/>
    <p:sldId id="381" r:id="rId10"/>
    <p:sldId id="380" r:id="rId11"/>
    <p:sldId id="379" r:id="rId12"/>
    <p:sldId id="378" r:id="rId13"/>
    <p:sldId id="377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5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2924175"/>
            <a:ext cx="64579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1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4350" y="1196092"/>
            <a:ext cx="282175" cy="323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7751" y="2631942"/>
            <a:ext cx="315372" cy="323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7751" y="4059492"/>
            <a:ext cx="315372" cy="323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4350" y="5495342"/>
            <a:ext cx="282175" cy="323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181663"/>
            <a:ext cx="419047" cy="37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830377"/>
            <a:ext cx="419047" cy="37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460032"/>
            <a:ext cx="352380" cy="390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277908"/>
            <a:ext cx="323809" cy="372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725"/>
            <a:ext cx="10800000" cy="83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85711" y="2871872"/>
            <a:ext cx="419047" cy="374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40" y="3292925"/>
            <a:ext cx="10800000" cy="71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76986"/>
            <a:ext cx="361904" cy="362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840040"/>
            <a:ext cx="323809" cy="362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523" y="3612036"/>
            <a:ext cx="352380" cy="381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9047" y="5175090"/>
            <a:ext cx="361904" cy="362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81893"/>
            <a:ext cx="323809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2737017"/>
            <a:ext cx="352380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1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74842" y="3083482"/>
            <a:ext cx="263896" cy="29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7068" y="6211892"/>
            <a:ext cx="294943" cy="29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6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428" y="1095984"/>
            <a:ext cx="352380" cy="381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05714" y="5721566"/>
            <a:ext cx="304762" cy="36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1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80724" y="3680668"/>
            <a:ext cx="350798" cy="31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2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6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9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63708" y="2171618"/>
            <a:ext cx="1216174" cy="265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78710" y="4479281"/>
            <a:ext cx="2194599" cy="43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5858" y="5285131"/>
            <a:ext cx="1792256" cy="43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28888" y="6090982"/>
            <a:ext cx="1984284" cy="43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1904" y="1143430"/>
            <a:ext cx="133333" cy="6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29523" y="1143430"/>
            <a:ext cx="980952" cy="371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91428" y="1972013"/>
            <a:ext cx="666666" cy="380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53333" y="2810120"/>
            <a:ext cx="133333" cy="7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53333" y="2905359"/>
            <a:ext cx="428571" cy="276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4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4462" y="1888931"/>
            <a:ext cx="924462" cy="366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32181" y="2580798"/>
            <a:ext cx="1290915" cy="32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6686" y="3314344"/>
            <a:ext cx="183226" cy="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6686" y="3406037"/>
            <a:ext cx="716250" cy="316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4346" y="5506645"/>
            <a:ext cx="1340886" cy="32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1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4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8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