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4350" y="2423795"/>
            <a:ext cx="11163300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8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5155" y="1149350"/>
            <a:ext cx="586994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85615" y="3766820"/>
            <a:ext cx="427990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58747" y="4490423"/>
            <a:ext cx="418238" cy="20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4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693104" y="6053302"/>
            <a:ext cx="2169582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8095" y="1134131"/>
            <a:ext cx="133333" cy="6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0000" y="1134131"/>
            <a:ext cx="1971428" cy="45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29523" y="2879432"/>
            <a:ext cx="3495238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34285" y="4643806"/>
            <a:ext cx="761904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43809" y="1172086"/>
            <a:ext cx="1733333" cy="37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2934756"/>
            <a:ext cx="1400000" cy="37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86666" y="3820855"/>
            <a:ext cx="2019047" cy="37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2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9070" y="1251460"/>
            <a:ext cx="1062200" cy="36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6820" y="2687579"/>
            <a:ext cx="108546" cy="5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0698" y="2687579"/>
            <a:ext cx="1465372" cy="36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94885" y="4837876"/>
            <a:ext cx="108546" cy="5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0349" y="4837876"/>
            <a:ext cx="1000174" cy="302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13214" y="6273994"/>
            <a:ext cx="1310306" cy="36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1238777"/>
            <a:ext cx="1552380" cy="38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6190" y="1238777"/>
            <a:ext cx="1400000" cy="38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29523" y="2991883"/>
            <a:ext cx="133333" cy="76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39047" y="2991883"/>
            <a:ext cx="1133333" cy="46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447675"/>
            <a:ext cx="9194165" cy="128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51965"/>
            <a:ext cx="8425815" cy="490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919605" y="5969000"/>
            <a:ext cx="392112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66925" y="1857375"/>
            <a:ext cx="3451860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9105" y="4036060"/>
            <a:ext cx="617283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99574" y="4749306"/>
            <a:ext cx="1480264" cy="31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