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4650" y="2943225"/>
            <a:ext cx="63627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5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3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1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1904" y="2230504"/>
            <a:ext cx="323809" cy="362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1904" y="2087662"/>
            <a:ext cx="409523" cy="37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0476" y="2126416"/>
            <a:ext cx="361904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5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2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39047" y="2157697"/>
            <a:ext cx="323809" cy="363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5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0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41801" y="2634762"/>
            <a:ext cx="1207808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3802" y="4830563"/>
            <a:ext cx="1366730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80131" y="5546585"/>
            <a:ext cx="111245" cy="63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3802" y="5546585"/>
            <a:ext cx="1501814" cy="31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96681" y="6270563"/>
            <a:ext cx="929695" cy="31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7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72121" y="2100526"/>
            <a:ext cx="2437513" cy="43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9172" y="3743661"/>
            <a:ext cx="1444452" cy="36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0144" y="5377768"/>
            <a:ext cx="1480563" cy="36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0867" y="6190307"/>
            <a:ext cx="126389" cy="63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45724" y="6181278"/>
            <a:ext cx="1399313" cy="442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9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92918" y="2014533"/>
            <a:ext cx="1068289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58893" y="3569647"/>
            <a:ext cx="938010" cy="347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91428" y="1238862"/>
            <a:ext cx="133333" cy="6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0000" y="1276986"/>
            <a:ext cx="2104761" cy="419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77142" y="3087841"/>
            <a:ext cx="514285" cy="371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1904" y="4107638"/>
            <a:ext cx="600000" cy="352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62857" y="5032128"/>
            <a:ext cx="1238095" cy="352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10476" y="1220056"/>
            <a:ext cx="1323809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05714" y="2135957"/>
            <a:ext cx="1666666" cy="467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3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24761" y="1343834"/>
            <a:ext cx="1914285" cy="37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77142" y="1381971"/>
            <a:ext cx="476190" cy="33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62857" y="3288813"/>
            <a:ext cx="780952" cy="27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24761" y="3288813"/>
            <a:ext cx="1266666" cy="35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77142" y="5043108"/>
            <a:ext cx="2019047" cy="45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34285" y="1220056"/>
            <a:ext cx="742857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34285" y="1325003"/>
            <a:ext cx="1085715" cy="27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05714" y="3175886"/>
            <a:ext cx="1190476" cy="267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67619" y="3080480"/>
            <a:ext cx="1095237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62857" y="3118643"/>
            <a:ext cx="809522" cy="33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35839" y="2135893"/>
            <a:ext cx="1094937" cy="29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74352" y="4514654"/>
            <a:ext cx="1247719" cy="339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41336" y="5415185"/>
            <a:ext cx="500785" cy="246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34285" y="1248410"/>
            <a:ext cx="514285" cy="333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34285" y="3107036"/>
            <a:ext cx="552380" cy="27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58095" y="4012520"/>
            <a:ext cx="1104761" cy="27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