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4845" y="3009900"/>
            <a:ext cx="57816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1305622"/>
            <a:ext cx="4514285" cy="3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1315154"/>
            <a:ext cx="4514285" cy="46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45665"/>
            <a:ext cx="1045464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108960"/>
            <a:ext cx="1033272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4012565"/>
            <a:ext cx="1055814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1990" y="4897755"/>
            <a:ext cx="1033272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5" grpId="0" bldLvl="0" animBg="1"/>
      <p:bldP spid="25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191260"/>
            <a:ext cx="1046734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062480"/>
            <a:ext cx="1037463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972435"/>
            <a:ext cx="1031938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990" y="3859530"/>
            <a:ext cx="703453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7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5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9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0000" y="4117881"/>
            <a:ext cx="4533332" cy="45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0000" y="5042579"/>
            <a:ext cx="5180952" cy="46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890" y="1968500"/>
            <a:ext cx="616839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19905" y="3080385"/>
            <a:ext cx="599884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4834844"/>
            <a:ext cx="4523809" cy="38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4844382"/>
            <a:ext cx="4504761" cy="4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390" y="5641340"/>
            <a:ext cx="6069330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3013825"/>
            <a:ext cx="1419047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7619" y="3109238"/>
            <a:ext cx="733333" cy="27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05714" y="3013825"/>
            <a:ext cx="1028571" cy="45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0000" y="3109238"/>
            <a:ext cx="857142" cy="27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34285" y="3013825"/>
            <a:ext cx="2666666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58095" y="3013825"/>
            <a:ext cx="1057142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43809" y="3910702"/>
            <a:ext cx="133333" cy="7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62857" y="3910702"/>
            <a:ext cx="133333" cy="7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53333" y="3910702"/>
            <a:ext cx="2647619" cy="46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53333" y="3910702"/>
            <a:ext cx="895238" cy="38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29523" y="3910702"/>
            <a:ext cx="4933333" cy="46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43809" y="3910702"/>
            <a:ext cx="780952" cy="38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253490" y="4740910"/>
            <a:ext cx="552386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34515" y="2985770"/>
            <a:ext cx="921766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63015" y="3801110"/>
            <a:ext cx="971423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81904" y="4885063"/>
            <a:ext cx="923809" cy="27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