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2924175"/>
            <a:ext cx="60007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8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27221" y="6185211"/>
            <a:ext cx="890726" cy="35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3358" y="6185211"/>
            <a:ext cx="598807" cy="29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6190" y="3078190"/>
            <a:ext cx="1238095" cy="38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4012157"/>
            <a:ext cx="133333" cy="7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81904" y="4012157"/>
            <a:ext cx="1333333" cy="46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48571" y="5889621"/>
            <a:ext cx="1161904" cy="38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9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378547" y="4006140"/>
            <a:ext cx="608405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89020" y="5482647"/>
            <a:ext cx="429940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1238849"/>
            <a:ext cx="514285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91428" y="2963837"/>
            <a:ext cx="714285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86666" y="4698355"/>
            <a:ext cx="514285" cy="37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6222" y="2122202"/>
            <a:ext cx="1491365" cy="38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91809" y="3712717"/>
            <a:ext cx="125777" cy="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0126" y="3712717"/>
            <a:ext cx="3018666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37079" y="4530439"/>
            <a:ext cx="1913619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097795"/>
            <a:ext cx="134285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4330" y="2966085"/>
            <a:ext cx="311975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58095" y="3026105"/>
            <a:ext cx="323809" cy="37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21660" y="2943225"/>
            <a:ext cx="53149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0000" y="3026105"/>
            <a:ext cx="714285" cy="37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62857" y="3131199"/>
            <a:ext cx="752380" cy="26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24761" y="3073875"/>
            <a:ext cx="514285" cy="32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04405"/>
            <a:ext cx="10800000" cy="102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3625" y="2093415"/>
            <a:ext cx="1001570" cy="32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4444" y="2042442"/>
            <a:ext cx="704494" cy="37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46900" y="1999964"/>
            <a:ext cx="789372" cy="33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56808" y="5338725"/>
            <a:ext cx="118830" cy="6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1570" y="5338725"/>
            <a:ext cx="636591" cy="33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56808" y="5338725"/>
            <a:ext cx="2334168" cy="40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72648" y="5330230"/>
            <a:ext cx="645080" cy="33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71078" y="2056137"/>
            <a:ext cx="281188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67660" y="1958340"/>
            <a:ext cx="51562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09230" y="2056137"/>
            <a:ext cx="1637509" cy="40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63223" y="2097517"/>
            <a:ext cx="446593" cy="28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34098" y="5308551"/>
            <a:ext cx="636809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96418" y="5399586"/>
            <a:ext cx="496214" cy="2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93333" y="5349931"/>
            <a:ext cx="446593" cy="28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965437" y="5308551"/>
            <a:ext cx="711241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2755" y="6127862"/>
            <a:ext cx="115783" cy="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32755" y="6127862"/>
            <a:ext cx="587187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