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4175" y="2924175"/>
            <a:ext cx="63436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6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3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267444"/>
            <a:ext cx="352380" cy="38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2163308"/>
            <a:ext cx="409523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945506"/>
            <a:ext cx="323809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4831839"/>
            <a:ext cx="352380" cy="38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48385"/>
            <a:ext cx="400000" cy="371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040127"/>
            <a:ext cx="361904" cy="36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822338"/>
            <a:ext cx="323809" cy="36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8338" y="1182091"/>
            <a:ext cx="332259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7082" y="2819051"/>
            <a:ext cx="297284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9595" y="4456012"/>
            <a:ext cx="323516" cy="34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8338" y="5270115"/>
            <a:ext cx="332259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3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72813"/>
            <a:ext cx="400000" cy="363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825"/>
            <a:ext cx="10800000" cy="378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23806" y="2922208"/>
            <a:ext cx="352380" cy="381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42854" y="3828685"/>
            <a:ext cx="323809" cy="37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285711" y="4725619"/>
            <a:ext cx="409523" cy="37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761" y="2257829"/>
            <a:ext cx="1352380" cy="45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0952" y="3153147"/>
            <a:ext cx="1238095" cy="37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15238" y="4943784"/>
            <a:ext cx="1199999" cy="45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5238" y="1200789"/>
            <a:ext cx="1076190" cy="38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3333" y="3898595"/>
            <a:ext cx="1076190" cy="38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8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66975" y="4690481"/>
            <a:ext cx="1529729" cy="38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89598" y="5427696"/>
            <a:ext cx="1926326" cy="38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4761" y="1229215"/>
            <a:ext cx="133333" cy="7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48571" y="1229215"/>
            <a:ext cx="2257142" cy="46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53333" y="3124987"/>
            <a:ext cx="1304761" cy="2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96190" y="4820703"/>
            <a:ext cx="1342857" cy="371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7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1411" y="2030313"/>
            <a:ext cx="919514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5165" y="5309349"/>
            <a:ext cx="1197103" cy="3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4670" y="1162488"/>
            <a:ext cx="734137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0996" y="1978866"/>
            <a:ext cx="1812686" cy="43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03984" y="3629763"/>
            <a:ext cx="126888" cy="63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29966" y="3629763"/>
            <a:ext cx="126888" cy="63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69544" y="3666047"/>
            <a:ext cx="1767369" cy="39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65913" y="6097039"/>
            <a:ext cx="1531720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8571" y="1372423"/>
            <a:ext cx="1228571" cy="36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39047" y="1372423"/>
            <a:ext cx="609523" cy="27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7142" y="3965642"/>
            <a:ext cx="619047" cy="36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48571" y="3908439"/>
            <a:ext cx="504761" cy="333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34285" y="3870303"/>
            <a:ext cx="1876190" cy="457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24761" y="5691277"/>
            <a:ext cx="1047619" cy="27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2671" y="1917951"/>
            <a:ext cx="1375694" cy="44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33128" y="3613170"/>
            <a:ext cx="1693882" cy="44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74398" y="4559121"/>
            <a:ext cx="598941" cy="27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69867" y="4465463"/>
            <a:ext cx="1347619" cy="36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55615" y="6170048"/>
            <a:ext cx="131018" cy="6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42486" y="6170048"/>
            <a:ext cx="2124371" cy="36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2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6022" y="1902040"/>
            <a:ext cx="422001" cy="31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2817" y="4059109"/>
            <a:ext cx="601742" cy="31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08207" y="5544048"/>
            <a:ext cx="422001" cy="27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2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2681" y="1899523"/>
            <a:ext cx="864590" cy="30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69314" y="2616600"/>
            <a:ext cx="467346" cy="30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79859" y="4050755"/>
            <a:ext cx="109047" cy="5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79859" y="4128698"/>
            <a:ext cx="327142" cy="22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41391" y="6279929"/>
            <a:ext cx="506291" cy="22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4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