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99845" y="2886075"/>
            <a:ext cx="959167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1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83241" y="4546533"/>
            <a:ext cx="277543" cy="26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66422" y="6093028"/>
            <a:ext cx="1258199" cy="36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9047" y="2106493"/>
            <a:ext cx="542857" cy="276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10476" y="2897779"/>
            <a:ext cx="1161904" cy="333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05714" y="3698598"/>
            <a:ext cx="752380" cy="371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9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78418" y="4975902"/>
            <a:ext cx="780380" cy="30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26585" y="5639317"/>
            <a:ext cx="959867" cy="30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10476" y="1267417"/>
            <a:ext cx="2085714" cy="45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43809" y="3697467"/>
            <a:ext cx="133333" cy="6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39047" y="3792763"/>
            <a:ext cx="1390476" cy="276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4285" y="4507483"/>
            <a:ext cx="1571428" cy="45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16821" y="1257619"/>
            <a:ext cx="133274" cy="7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0145" y="1362347"/>
            <a:ext cx="1456499" cy="35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45115" y="2885652"/>
            <a:ext cx="133274" cy="66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88438" y="2885652"/>
            <a:ext cx="2027676" cy="37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32645" y="4494644"/>
            <a:ext cx="1884881" cy="380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30703" y="5322942"/>
            <a:ext cx="133274" cy="66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35595" y="5361024"/>
            <a:ext cx="1618333" cy="409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26075" y="6122677"/>
            <a:ext cx="1999116" cy="37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7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2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47019" y="2598258"/>
            <a:ext cx="1922132" cy="328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49919" y="5450219"/>
            <a:ext cx="1641821" cy="392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1375" y="1138420"/>
            <a:ext cx="1820165" cy="443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86924" y="2774889"/>
            <a:ext cx="129351" cy="73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65687" y="2774889"/>
            <a:ext cx="2041911" cy="453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33630" y="3597746"/>
            <a:ext cx="129351" cy="6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45575" y="3597746"/>
            <a:ext cx="1081011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95601" y="4420603"/>
            <a:ext cx="129351" cy="73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73293" y="4420603"/>
            <a:ext cx="1820165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82129" y="6057072"/>
            <a:ext cx="923941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5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6532" y="1946048"/>
            <a:ext cx="1853539" cy="37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72225" y="3613170"/>
            <a:ext cx="2284159" cy="37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1222" y="5270926"/>
            <a:ext cx="1366751" cy="36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