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2275" y="2900045"/>
            <a:ext cx="62674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1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7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1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62857" y="1238764"/>
            <a:ext cx="352380" cy="381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2068776"/>
            <a:ext cx="323809" cy="362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6504" y="2014533"/>
            <a:ext cx="329852" cy="33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2002388"/>
            <a:ext cx="352380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8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199043" y="5310947"/>
            <a:ext cx="132572" cy="7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96021" y="5310947"/>
            <a:ext cx="691268" cy="369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5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0952" y="1200975"/>
            <a:ext cx="352380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0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7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0587" y="3440571"/>
            <a:ext cx="1939827" cy="281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70300" y="4963578"/>
            <a:ext cx="1817235" cy="27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62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91544" y="1377633"/>
            <a:ext cx="1297531" cy="356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61304" y="3000169"/>
            <a:ext cx="1046134" cy="283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44869" y="4582140"/>
            <a:ext cx="973148" cy="324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91436" y="5409633"/>
            <a:ext cx="940710" cy="316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4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0460" y="1276457"/>
            <a:ext cx="115112" cy="65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65568" y="1276457"/>
            <a:ext cx="772899" cy="320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91797" y="3753257"/>
            <a:ext cx="115112" cy="65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2678" y="3745028"/>
            <a:ext cx="1669133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39047" y="2298486"/>
            <a:ext cx="1619047" cy="45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81904" y="4207101"/>
            <a:ext cx="133333" cy="7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24761" y="4207101"/>
            <a:ext cx="1847619" cy="381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86666" y="1305922"/>
            <a:ext cx="514285" cy="33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9523" y="1267759"/>
            <a:ext cx="1019047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34285" y="4731010"/>
            <a:ext cx="990476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2105838"/>
            <a:ext cx="1571428" cy="32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143885" y="3644900"/>
            <a:ext cx="2875915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2126416"/>
            <a:ext cx="876190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00952" y="2135957"/>
            <a:ext cx="809523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53333" y="3872353"/>
            <a:ext cx="133333" cy="6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77142" y="3872353"/>
            <a:ext cx="1657142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2115024"/>
            <a:ext cx="1942857" cy="371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48571" y="2105499"/>
            <a:ext cx="523809" cy="381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00952" y="3886713"/>
            <a:ext cx="1333333" cy="333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9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39047" y="1239050"/>
            <a:ext cx="780952" cy="276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29523" y="1134137"/>
            <a:ext cx="1447619" cy="38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000" y="2040202"/>
            <a:ext cx="2076190" cy="38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20000" y="2946266"/>
            <a:ext cx="2828571" cy="467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944870" y="1119505"/>
            <a:ext cx="394652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62857" y="4877221"/>
            <a:ext cx="133333" cy="66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05714" y="4877221"/>
            <a:ext cx="1838095" cy="37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