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33" r:id="rId4"/>
    <p:sldId id="431" r:id="rId5"/>
    <p:sldId id="430" r:id="rId6"/>
    <p:sldId id="428" r:id="rId7"/>
    <p:sldId id="425" r:id="rId8"/>
    <p:sldId id="424" r:id="rId9"/>
    <p:sldId id="423" r:id="rId10"/>
    <p:sldId id="421" r:id="rId11"/>
    <p:sldId id="420" r:id="rId12"/>
    <p:sldId id="419" r:id="rId13"/>
    <p:sldId id="417" r:id="rId14"/>
    <p:sldId id="416" r:id="rId15"/>
    <p:sldId id="415" r:id="rId16"/>
    <p:sldId id="414" r:id="rId17"/>
    <p:sldId id="413" r:id="rId18"/>
    <p:sldId id="412" r:id="rId19"/>
    <p:sldId id="410" r:id="rId20"/>
    <p:sldId id="409" r:id="rId21"/>
    <p:sldId id="408" r:id="rId22"/>
    <p:sldId id="407" r:id="rId23"/>
    <p:sldId id="406" r:id="rId24"/>
    <p:sldId id="404" r:id="rId25"/>
    <p:sldId id="403" r:id="rId26"/>
    <p:sldId id="402" r:id="rId27"/>
    <p:sldId id="401" r:id="rId28"/>
    <p:sldId id="400" r:id="rId29"/>
    <p:sldId id="399" r:id="rId30"/>
    <p:sldId id="398" r:id="rId31"/>
    <p:sldId id="397" r:id="rId32"/>
    <p:sldId id="395" r:id="rId33"/>
    <p:sldId id="394" r:id="rId34"/>
    <p:sldId id="393" r:id="rId35"/>
    <p:sldId id="392" r:id="rId36"/>
    <p:sldId id="391" r:id="rId37"/>
    <p:sldId id="389" r:id="rId38"/>
    <p:sldId id="388" r:id="rId39"/>
    <p:sldId id="387" r:id="rId40"/>
    <p:sldId id="386" r:id="rId41"/>
    <p:sldId id="385" r:id="rId42"/>
    <p:sldId id="384" r:id="rId43"/>
    <p:sldId id="383" r:id="rId44"/>
    <p:sldId id="382" r:id="rId45"/>
    <p:sldId id="381" r:id="rId46"/>
    <p:sldId id="380" r:id="rId47"/>
    <p:sldId id="379" r:id="rId48"/>
    <p:sldId id="378" r:id="rId49"/>
    <p:sldId id="377" r:id="rId50"/>
    <p:sldId id="375" r:id="rId51"/>
    <p:sldId id="374" r:id="rId52"/>
    <p:sldId id="373" r:id="rId53"/>
    <p:sldId id="371" r:id="rId54"/>
    <p:sldId id="370" r:id="rId55"/>
    <p:sldId id="369" r:id="rId56"/>
    <p:sldId id="368" r:id="rId57"/>
    <p:sldId id="367" r:id="rId58"/>
    <p:sldId id="366" r:id="rId59"/>
    <p:sldId id="365" r:id="rId60"/>
  </p:sldIdLst>
  <p:sldSz cx="12192000" cy="6858000"/>
  <p:notesSz cx="6858000" cy="9144000"/>
  <p:custDataLst>
    <p:tags r:id="rId6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gs" Target="tags/tag30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4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5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16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tags" Target="../tags/tag17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61.png"/><Relationship Id="rId2" Type="http://schemas.openxmlformats.org/officeDocument/2006/relationships/tags" Target="../tags/tag18.xml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image" Target="../media/image11.png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65.png"/><Relationship Id="rId2" Type="http://schemas.openxmlformats.org/officeDocument/2006/relationships/tags" Target="../tags/tag21.xml"/><Relationship Id="rId1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73.png"/><Relationship Id="rId2" Type="http://schemas.openxmlformats.org/officeDocument/2006/relationships/tags" Target="../tags/tag24.xml"/><Relationship Id="rId1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276290"/>
            <a:ext cx="10800000" cy="2615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4775229"/>
            <a:ext cx="238095" cy="27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77142" y="4775229"/>
            <a:ext cx="323809" cy="27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77142" y="4775229"/>
            <a:ext cx="257142" cy="27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10476" y="4765697"/>
            <a:ext cx="276190" cy="285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62857" y="4775229"/>
            <a:ext cx="285715" cy="27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96380"/>
            <a:ext cx="10800000" cy="587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077035"/>
            <a:ext cx="266666" cy="276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134224"/>
            <a:ext cx="323809" cy="27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2204535"/>
            <a:ext cx="10800000" cy="2411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200736"/>
            <a:ext cx="285714" cy="27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62694"/>
            <a:ext cx="276190" cy="286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720090" y="539750"/>
            <a:ext cx="8112215" cy="256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924625"/>
            <a:ext cx="10800000" cy="372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80622" y="3067644"/>
            <a:ext cx="257142" cy="276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80622" y="4316678"/>
            <a:ext cx="257142" cy="276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61575" y="5565712"/>
            <a:ext cx="285714" cy="28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5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229156"/>
            <a:ext cx="257142" cy="276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231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3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210508"/>
            <a:ext cx="285714" cy="27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048270"/>
            <a:ext cx="257142" cy="276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0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115220"/>
            <a:ext cx="323809" cy="276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067279"/>
            <a:ext cx="257142" cy="27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096391"/>
            <a:ext cx="285714" cy="27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34042"/>
            <a:ext cx="257142" cy="27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9047" y="2392253"/>
            <a:ext cx="323809" cy="27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371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50"/>
            <a:ext cx="10800000" cy="248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086405"/>
            <a:ext cx="323809" cy="276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7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44093"/>
            <a:ext cx="285714" cy="28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33930"/>
            <a:ext cx="285714" cy="2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33972"/>
            <a:ext cx="257142" cy="27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25057"/>
            <a:ext cx="285714" cy="286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2708725"/>
            <a:ext cx="10800000" cy="145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2857" y="2231400"/>
            <a:ext cx="285714" cy="276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9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9047" y="1181770"/>
            <a:ext cx="257141" cy="276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62857" y="3632272"/>
            <a:ext cx="323809" cy="2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285" y="1153198"/>
            <a:ext cx="238095" cy="276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62857" y="4204967"/>
            <a:ext cx="285714" cy="28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9745"/>
            <a:ext cx="10800000" cy="1937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46470"/>
            <a:ext cx="10800000" cy="441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34291" y="3265885"/>
            <a:ext cx="257142" cy="27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24767" y="4514065"/>
            <a:ext cx="276190" cy="27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34180"/>
            <a:ext cx="285714" cy="28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2326685"/>
            <a:ext cx="285714" cy="276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2918167"/>
            <a:ext cx="285714" cy="28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9047" y="3519190"/>
            <a:ext cx="323809" cy="276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77142" y="4110672"/>
            <a:ext cx="257142" cy="276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62670"/>
            <a:ext cx="257142" cy="276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1753747"/>
            <a:ext cx="285714" cy="276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9047" y="2344824"/>
            <a:ext cx="323809" cy="276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7142" y="2935901"/>
            <a:ext cx="257142" cy="276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39047" y="3536511"/>
            <a:ext cx="323809" cy="266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58095" y="4118055"/>
            <a:ext cx="285714" cy="28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77142" y="4718665"/>
            <a:ext cx="257142" cy="276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096154"/>
            <a:ext cx="323809" cy="276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2280395"/>
            <a:ext cx="285714" cy="286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2882067"/>
            <a:ext cx="285714" cy="276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86666" y="2440044"/>
            <a:ext cx="780952" cy="285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00952" y="3088272"/>
            <a:ext cx="800000" cy="343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91428" y="3812762"/>
            <a:ext cx="771428" cy="20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05714" y="4384727"/>
            <a:ext cx="1457142" cy="276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7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77142" y="1096247"/>
            <a:ext cx="647619" cy="277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72380" y="1746156"/>
            <a:ext cx="790476" cy="344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43809" y="2472525"/>
            <a:ext cx="428571" cy="200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00570"/>
            <a:ext cx="10800000" cy="3146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729529" y="4234691"/>
            <a:ext cx="1638095" cy="286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739053" y="5531321"/>
            <a:ext cx="961904" cy="34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2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0476" y="1153580"/>
            <a:ext cx="771428" cy="277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756417"/>
            <a:ext cx="257142" cy="26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2348680"/>
            <a:ext cx="10800000" cy="570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1818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39047" y="3096935"/>
            <a:ext cx="314285" cy="277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86666" y="3806231"/>
            <a:ext cx="599999" cy="27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5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96190" y="1143715"/>
            <a:ext cx="466666" cy="34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86666" y="2469740"/>
            <a:ext cx="400001" cy="248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50" y="3500570"/>
            <a:ext cx="10800000" cy="321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9672383" y="4986569"/>
            <a:ext cx="790476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3329526" y="6358261"/>
            <a:ext cx="580952" cy="20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4252856"/>
            <a:ext cx="1238095" cy="333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1229612"/>
            <a:ext cx="5523809" cy="343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904" y="2489054"/>
            <a:ext cx="2600000" cy="27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81904" y="3748495"/>
            <a:ext cx="6485714" cy="343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6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8095" y="2382401"/>
            <a:ext cx="5361904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3011363"/>
            <a:ext cx="4409523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774402"/>
            <a:ext cx="9057142" cy="34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404862"/>
            <a:ext cx="9142857" cy="34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1428" y="3025769"/>
            <a:ext cx="9057142" cy="34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665781"/>
            <a:ext cx="9857142" cy="33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4944"/>
            <a:ext cx="1923809" cy="34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76855" y="1070610"/>
            <a:ext cx="787781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755842"/>
            <a:ext cx="9847619" cy="34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367622"/>
            <a:ext cx="9857142" cy="34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998520"/>
            <a:ext cx="3295238" cy="34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39047" y="2998520"/>
            <a:ext cx="6409523" cy="34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55" y="3565340"/>
            <a:ext cx="10800000" cy="316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720090" y="3629660"/>
            <a:ext cx="1003808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702859" y="4356134"/>
            <a:ext cx="9847619" cy="342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702945" y="4975225"/>
            <a:ext cx="987171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702859" y="5594729"/>
            <a:ext cx="9847619" cy="342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702859" y="6214026"/>
            <a:ext cx="8914285" cy="35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5" grpId="0" bldLvl="0" animBg="1"/>
      <p:bldP spid="16" grpId="0" bldLvl="0" animBg="1"/>
      <p:bldP spid="24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68122"/>
            <a:ext cx="276190" cy="28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784298"/>
            <a:ext cx="257142" cy="266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92100"/>
            <a:ext cx="285714" cy="287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772679"/>
            <a:ext cx="257142" cy="27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64705"/>
            <a:ext cx="10800000" cy="179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39047" y="3688522"/>
            <a:ext cx="323809" cy="26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1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201520"/>
            <a:ext cx="285714" cy="28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2023-12-06T16:50:53Z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