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83615" y="2276475"/>
            <a:ext cx="10709910" cy="19259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2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447665" y="2855595"/>
            <a:ext cx="4403090" cy="44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82700" y="3688080"/>
            <a:ext cx="3649980" cy="412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39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472661" y="5330672"/>
            <a:ext cx="1680974" cy="436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9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2297695"/>
            <a:ext cx="504761" cy="324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34285" y="2354919"/>
            <a:ext cx="628571" cy="352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81904" y="3165596"/>
            <a:ext cx="1133333" cy="457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20000" y="4996771"/>
            <a:ext cx="133333" cy="76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24761" y="5101683"/>
            <a:ext cx="1828570" cy="352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8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8571" y="2210997"/>
            <a:ext cx="504761" cy="32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05714" y="2163343"/>
            <a:ext cx="742857" cy="371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72380" y="3087826"/>
            <a:ext cx="1219047" cy="371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2380" y="4002778"/>
            <a:ext cx="133333" cy="7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72380" y="4107616"/>
            <a:ext cx="733333" cy="36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7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2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62857" y="1305689"/>
            <a:ext cx="133333" cy="76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58095" y="1305689"/>
            <a:ext cx="971428" cy="457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10476" y="4051477"/>
            <a:ext cx="2104761" cy="457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96190" y="4051477"/>
            <a:ext cx="1171428" cy="371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86666" y="5014410"/>
            <a:ext cx="990476" cy="333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449395"/>
            <a:ext cx="10800000" cy="992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38394" y="811939"/>
            <a:ext cx="133333" cy="76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62204" y="850101"/>
            <a:ext cx="1304761" cy="333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5"/>
          <a:stretch>
            <a:fillRect/>
          </a:stretch>
        </p:blipFill>
        <p:spPr>
          <a:xfrm>
            <a:off x="551815" y="1322255"/>
            <a:ext cx="10615930" cy="553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5363210" y="1334135"/>
            <a:ext cx="2002155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4314825" y="3317240"/>
            <a:ext cx="2771775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5616193" y="5190608"/>
            <a:ext cx="1085911" cy="374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45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079365" y="4649470"/>
            <a:ext cx="2317115" cy="34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91995" y="6126480"/>
            <a:ext cx="3537585" cy="35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8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15000" y="2784475"/>
            <a:ext cx="3606165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42490" y="6094730"/>
            <a:ext cx="3369310" cy="318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