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0095" y="2905125"/>
            <a:ext cx="55911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59890" y="3663950"/>
            <a:ext cx="803338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7300" y="4490181"/>
            <a:ext cx="1070920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86915" y="4481830"/>
            <a:ext cx="770636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7300" y="5398363"/>
            <a:ext cx="1160845" cy="23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028190" y="5308600"/>
            <a:ext cx="766445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7300" y="6224727"/>
            <a:ext cx="776622" cy="23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659890" y="6090920"/>
            <a:ext cx="803275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bldLvl="0" animBg="1"/>
      <p:bldP spid="22" grpId="0" animBg="1"/>
      <p:bldP spid="23" grpId="0" bldLvl="0" animBg="1"/>
      <p:bldP spid="31" grpId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7070" y="1092835"/>
            <a:ext cx="894588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7070" y="2036445"/>
            <a:ext cx="9006205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7070" y="2838450"/>
            <a:ext cx="896239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7034" y="3703461"/>
            <a:ext cx="593383" cy="39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412240" y="3695065"/>
            <a:ext cx="844613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7070" y="4537075"/>
            <a:ext cx="896302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7034" y="5452916"/>
            <a:ext cx="519210" cy="23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337945" y="5361940"/>
            <a:ext cx="829437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87070" y="6195695"/>
            <a:ext cx="896239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8" grpId="0" animBg="1"/>
      <p:bldP spid="29" grpId="0" bldLvl="0" animBg="1"/>
      <p:bldP spid="35" grpId="0" bldLvl="0" animBg="1"/>
      <p:bldP spid="39" grpId="0" animBg="1"/>
      <p:bldP spid="40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4065" y="1315085"/>
            <a:ext cx="394017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48815" y="2278380"/>
            <a:ext cx="941895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231515"/>
            <a:ext cx="1033462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204335"/>
            <a:ext cx="832167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64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43905" y="4297680"/>
            <a:ext cx="511810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3809" y="5269890"/>
            <a:ext cx="895238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10476" y="5269890"/>
            <a:ext cx="1666666" cy="3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34005" y="1210310"/>
            <a:ext cx="470535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5630" y="2164080"/>
            <a:ext cx="510032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367405" y="3126740"/>
            <a:ext cx="332613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990" y="4107180"/>
            <a:ext cx="914844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43965" y="5078730"/>
            <a:ext cx="660463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7365" y="2202815"/>
            <a:ext cx="927798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2380" y="3271090"/>
            <a:ext cx="285714" cy="276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29740" y="3175635"/>
            <a:ext cx="945515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53333" y="4129672"/>
            <a:ext cx="790476" cy="38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234285" y="4129672"/>
            <a:ext cx="1980952" cy="38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bldLvl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