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19120" y="2886075"/>
            <a:ext cx="59531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1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88465" y="3021965"/>
            <a:ext cx="701040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0880" y="3653790"/>
            <a:ext cx="7992745" cy="37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90880" y="4187190"/>
            <a:ext cx="7966075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90880" y="4866640"/>
            <a:ext cx="800735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90880" y="5578475"/>
            <a:ext cx="809117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690880" y="6163945"/>
            <a:ext cx="8008620" cy="40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  <p:bldP spid="29" grpId="0" bldLvl="0" animBg="1"/>
      <p:bldP spid="38" grpId="0" bldLvl="0" animBg="1"/>
      <p:bldP spid="4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2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33475"/>
            <a:ext cx="1038987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1960245"/>
            <a:ext cx="10389870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23570" y="2708910"/>
            <a:ext cx="10513060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2003" y="3652396"/>
            <a:ext cx="550951" cy="33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375442" y="3604871"/>
            <a:ext cx="9613149" cy="46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1990" y="4450715"/>
            <a:ext cx="10455275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681990" y="5267960"/>
            <a:ext cx="1030732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681990" y="6047740"/>
            <a:ext cx="872363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3" grpId="0" bldLvl="0" animBg="1"/>
      <p:bldP spid="30" grpId="0" animBg="1"/>
      <p:bldP spid="31" grpId="0" animBg="1"/>
      <p:bldP spid="34" grpId="0" bldLvl="0" animBg="1"/>
      <p:bldP spid="44" grpId="0" bldLvl="0" animBg="1"/>
      <p:bldP spid="5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96415" y="1163320"/>
            <a:ext cx="9577070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58095" y="1995940"/>
            <a:ext cx="133333" cy="76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1995805"/>
            <a:ext cx="989584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6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7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2080" y="3011069"/>
            <a:ext cx="3556449" cy="290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1255" y="3559175"/>
            <a:ext cx="3536315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88055" y="4283710"/>
            <a:ext cx="4816475" cy="3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547110" y="4897120"/>
            <a:ext cx="4790440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439920" y="5563870"/>
            <a:ext cx="437578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158975" y="6196186"/>
            <a:ext cx="900272" cy="290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3" grpId="0" bldLvl="0" animBg="1"/>
      <p:bldP spid="20" grpId="0" bldLvl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1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01"/>
          <a:stretch>
            <a:fillRect/>
          </a:stretch>
        </p:blipFill>
        <p:spPr>
          <a:xfrm>
            <a:off x="983615" y="2421255"/>
            <a:ext cx="9144000" cy="230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910826" y="3437540"/>
            <a:ext cx="7821587" cy="387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459271" y="4131322"/>
            <a:ext cx="1733650" cy="322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3330001" y="4131322"/>
            <a:ext cx="1403047" cy="39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1"/>
          <a:stretch>
            <a:fillRect/>
          </a:stretch>
        </p:blipFill>
        <p:spPr>
          <a:xfrm>
            <a:off x="720090" y="1628960"/>
            <a:ext cx="9144000" cy="359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614805" y="3284220"/>
            <a:ext cx="7896860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87450" y="3977640"/>
            <a:ext cx="8455660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179830" y="4679315"/>
            <a:ext cx="7545705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5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206500" y="2573020"/>
            <a:ext cx="7134225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482725" y="4726940"/>
            <a:ext cx="8138795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206500" y="5436235"/>
            <a:ext cx="8551545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223010" y="6170930"/>
            <a:ext cx="4327525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1772920"/>
            <a:ext cx="8481695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bldLvl="0" animBg="1"/>
      <p:bldP spid="30" grpId="0" bldLvl="0" animBg="1"/>
      <p:bldP spid="3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2023-12-07T04:20:06Z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