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3400" y="2409825"/>
            <a:ext cx="11125200" cy="2038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89785" y="4030980"/>
            <a:ext cx="5392420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81530" y="6174105"/>
            <a:ext cx="604774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1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806616" y="4337955"/>
            <a:ext cx="1078809" cy="27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34553" y="6246044"/>
            <a:ext cx="1928997" cy="34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7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86737" y="1141411"/>
            <a:ext cx="1321432" cy="314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5246" y="3295361"/>
            <a:ext cx="1869343" cy="387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21274" y="4739394"/>
            <a:ext cx="1248914" cy="314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44443" y="5457378"/>
            <a:ext cx="1635675" cy="314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1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0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58919" y="1151490"/>
            <a:ext cx="880077" cy="318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93685" y="2417445"/>
            <a:ext cx="154559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4485" y="3419592"/>
            <a:ext cx="1132692" cy="301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39411" y="3338005"/>
            <a:ext cx="937119" cy="310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35275" y="4064124"/>
            <a:ext cx="961566" cy="318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019074" y="4104917"/>
            <a:ext cx="431890" cy="277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434667" y="5516362"/>
            <a:ext cx="114084" cy="57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29437" y="5516362"/>
            <a:ext cx="2086110" cy="391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15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48571" y="1249722"/>
            <a:ext cx="1342857" cy="373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772735"/>
            <a:ext cx="10800000" cy="788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7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47784" y="1965103"/>
            <a:ext cx="1534730" cy="442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30437" y="3590181"/>
            <a:ext cx="1787509" cy="43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95019" y="4393692"/>
            <a:ext cx="126389" cy="63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20708" y="4483974"/>
            <a:ext cx="929866" cy="26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04030" y="4393565"/>
            <a:ext cx="2974975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37383" y="6000714"/>
            <a:ext cx="2040289" cy="370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bldLvl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0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170430" y="6134735"/>
            <a:ext cx="4993640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8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52451" y="3638322"/>
            <a:ext cx="1131629" cy="44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2192" y="4455870"/>
            <a:ext cx="4554344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56880" y="5300980"/>
            <a:ext cx="2858135" cy="403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32192" y="6137419"/>
            <a:ext cx="612192" cy="362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92796" y="6128129"/>
            <a:ext cx="1715995" cy="45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975753" y="6137419"/>
            <a:ext cx="1048148" cy="362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