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250" y="3009900"/>
            <a:ext cx="5905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72380" y="2736573"/>
            <a:ext cx="2238095" cy="38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20180" y="5850890"/>
            <a:ext cx="372554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0870" y="4309745"/>
            <a:ext cx="154813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101304"/>
            <a:ext cx="1847619" cy="46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7510" y="1160145"/>
            <a:ext cx="171450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94107" y="4737824"/>
            <a:ext cx="743784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0327" y="4737824"/>
            <a:ext cx="2316846" cy="41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08170" y="3961923"/>
            <a:ext cx="544758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8658" y="3997099"/>
            <a:ext cx="738060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57497" y="5456885"/>
            <a:ext cx="474467" cy="29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207693" y="5500854"/>
            <a:ext cx="896216" cy="33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3253" y="6169190"/>
            <a:ext cx="843497" cy="30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1936801"/>
            <a:ext cx="514285" cy="32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86666" y="1936801"/>
            <a:ext cx="685714" cy="41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4761" y="2681895"/>
            <a:ext cx="857142" cy="362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43809" y="2681895"/>
            <a:ext cx="1914285" cy="372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9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697" y="4105991"/>
            <a:ext cx="765155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7186" y="4105991"/>
            <a:ext cx="533029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42161" y="4140430"/>
            <a:ext cx="937100" cy="3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32189" y="5526618"/>
            <a:ext cx="1736644" cy="404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1992034"/>
            <a:ext cx="1219047" cy="371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714" y="2773743"/>
            <a:ext cx="1723809" cy="44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58095" y="4346694"/>
            <a:ext cx="133333" cy="66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15238" y="4346694"/>
            <a:ext cx="1285714" cy="45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9523" y="2706291"/>
            <a:ext cx="133333" cy="6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9523" y="2801581"/>
            <a:ext cx="400000" cy="27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0476" y="2696761"/>
            <a:ext cx="1180952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39047" y="2706291"/>
            <a:ext cx="1038095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81904" y="5059971"/>
            <a:ext cx="847619" cy="362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5059971"/>
            <a:ext cx="580952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00952" y="5155262"/>
            <a:ext cx="1523809" cy="362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805714" y="2696736"/>
            <a:ext cx="857142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10476" y="2696736"/>
            <a:ext cx="590476" cy="37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7820" y="2611755"/>
            <a:ext cx="145732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004760"/>
            <a:ext cx="10800000" cy="195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890862" y="4443646"/>
            <a:ext cx="866666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7138481" y="4443646"/>
            <a:ext cx="590477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8982710" y="4444365"/>
            <a:ext cx="142240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2652767" y="5264172"/>
            <a:ext cx="504761" cy="33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2620279"/>
            <a:ext cx="876190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2620279"/>
            <a:ext cx="590476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2620279"/>
            <a:ext cx="1380952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